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charts/chart3.xml" ContentType="application/vnd.openxmlformats-officedocument.drawingml.chart+xml"/>
  <Override PartName="/ppt/embeddings/oleObject3.bin" ContentType="application/vnd.openxmlformats-officedocument.oleObject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  <p:sldMasterId id="2147483731" r:id="rId2"/>
    <p:sldMasterId id="2147483746" r:id="rId3"/>
  </p:sldMasterIdLst>
  <p:notesMasterIdLst>
    <p:notesMasterId r:id="rId35"/>
  </p:notesMasterIdLst>
  <p:handoutMasterIdLst>
    <p:handoutMasterId r:id="rId36"/>
  </p:handoutMasterIdLst>
  <p:sldIdLst>
    <p:sldId id="1851" r:id="rId4"/>
    <p:sldId id="2068" r:id="rId5"/>
    <p:sldId id="2070" r:id="rId6"/>
    <p:sldId id="2076" r:id="rId7"/>
    <p:sldId id="2071" r:id="rId8"/>
    <p:sldId id="2067" r:id="rId9"/>
    <p:sldId id="2077" r:id="rId10"/>
    <p:sldId id="2079" r:id="rId11"/>
    <p:sldId id="2083" r:id="rId12"/>
    <p:sldId id="2080" r:id="rId13"/>
    <p:sldId id="2066" r:id="rId14"/>
    <p:sldId id="2062" r:id="rId15"/>
    <p:sldId id="2074" r:id="rId16"/>
    <p:sldId id="1905" r:id="rId17"/>
    <p:sldId id="2084" r:id="rId18"/>
    <p:sldId id="1862" r:id="rId19"/>
    <p:sldId id="2085" r:id="rId20"/>
    <p:sldId id="2081" r:id="rId21"/>
    <p:sldId id="1589" r:id="rId22"/>
    <p:sldId id="2082" r:id="rId23"/>
    <p:sldId id="1532" r:id="rId24"/>
    <p:sldId id="1863" r:id="rId25"/>
    <p:sldId id="1864" r:id="rId26"/>
    <p:sldId id="1865" r:id="rId27"/>
    <p:sldId id="1866" r:id="rId28"/>
    <p:sldId id="1867" r:id="rId29"/>
    <p:sldId id="1868" r:id="rId30"/>
    <p:sldId id="1607" r:id="rId31"/>
    <p:sldId id="2086" r:id="rId32"/>
    <p:sldId id="2087" r:id="rId33"/>
    <p:sldId id="208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FF99"/>
    <a:srgbClr val="3399FF"/>
    <a:srgbClr val="FFCC00"/>
    <a:srgbClr val="CDFF2D"/>
    <a:srgbClr val="39FF3B"/>
    <a:srgbClr val="5772FF"/>
    <a:srgbClr val="E1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58" autoAdjust="0"/>
  </p:normalViewPr>
  <p:slideViewPr>
    <p:cSldViewPr>
      <p:cViewPr>
        <p:scale>
          <a:sx n="75" d="100"/>
          <a:sy n="75" d="100"/>
        </p:scale>
        <p:origin x="-2472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90909090909091"/>
          <c:y val="0.0178213992208401"/>
          <c:w val="0.687878787878788"/>
          <c:h val="0.9637445772949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63AAFE"/>
            </a:solidFill>
            <a:ln w="12569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99232536"/>
        <c:axId val="-2088005336"/>
        <c:axId val="0"/>
      </c:bar3DChart>
      <c:catAx>
        <c:axId val="-209923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8" b="1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-2088005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8005336"/>
        <c:scaling>
          <c:orientation val="minMax"/>
        </c:scaling>
        <c:delete val="0"/>
        <c:axPos val="l"/>
        <c:majorGridlines>
          <c:spPr>
            <a:ln w="1256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58" b="1" i="0" u="none" strike="noStrike" baseline="0">
                    <a:solidFill>
                      <a:srgbClr val="000000"/>
                    </a:solidFill>
                    <a:latin typeface="AGaramond"/>
                    <a:ea typeface="AGaramond"/>
                    <a:cs typeface="AGaramond"/>
                  </a:defRPr>
                </a:pPr>
                <a:r>
                  <a:rPr lang="en-US"/>
                  <a:t>Percent correct</a:t>
                </a:r>
              </a:p>
            </c:rich>
          </c:tx>
          <c:layout>
            <c:manualLayout>
              <c:xMode val="edge"/>
              <c:yMode val="edge"/>
              <c:x val="0.0375812805967421"/>
              <c:y val="0.430244483328473"/>
            </c:manualLayout>
          </c:layout>
          <c:overlay val="0"/>
          <c:spPr>
            <a:noFill/>
            <a:ln w="251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58" b="1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-2099232536"/>
        <c:crosses val="autoZero"/>
        <c:crossBetween val="between"/>
      </c:valAx>
      <c:spPr>
        <a:noFill/>
        <a:ln w="25138">
          <a:noFill/>
        </a:ln>
      </c:spPr>
    </c:plotArea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 sz="1658" b="1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868778280543"/>
          <c:y val="0.10126582278481"/>
          <c:w val="0.570135746606335"/>
          <c:h val="0.63924050632911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Normal: Matched MA</c:v>
                </c:pt>
              </c:strCache>
            </c:strRef>
          </c:tx>
          <c:spPr>
            <a:ln w="12569">
              <a:solidFill>
                <a:srgbClr val="DD0806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63AAFE"/>
              </a:solidFill>
              <a:ln>
                <a:solidFill>
                  <a:srgbClr val="63AAFE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70.0</c:v>
                </c:pt>
                <c:pt idx="1">
                  <c:v>77.0</c:v>
                </c:pt>
                <c:pt idx="2">
                  <c:v>84.0</c:v>
                </c:pt>
                <c:pt idx="3">
                  <c:v>96.0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MR: receptive</c:v>
                </c:pt>
              </c:strCache>
            </c:strRef>
          </c:tx>
          <c:spPr>
            <a:ln w="12569">
              <a:solidFill>
                <a:schemeClr val="bg2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DD2D32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61.0</c:v>
                </c:pt>
                <c:pt idx="1">
                  <c:v>77.0</c:v>
                </c:pt>
                <c:pt idx="2">
                  <c:v>85.0</c:v>
                </c:pt>
                <c:pt idx="3">
                  <c:v>90.0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MR: No receptive</c:v>
                </c:pt>
              </c:strCache>
            </c:strRef>
          </c:tx>
          <c:spPr>
            <a:ln w="12569">
              <a:solidFill>
                <a:srgbClr val="008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Sheet1!$B$1:$E$1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44.0</c:v>
                </c:pt>
                <c:pt idx="1">
                  <c:v>53.0</c:v>
                </c:pt>
                <c:pt idx="2">
                  <c:v>44.0</c:v>
                </c:pt>
                <c:pt idx="3">
                  <c:v>38.0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747896"/>
        <c:axId val="-2087740200"/>
      </c:lineChart>
      <c:catAx>
        <c:axId val="-2087747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90" b="1" i="0" u="none" strike="noStrike" baseline="0">
                    <a:solidFill>
                      <a:srgbClr val="000000"/>
                    </a:solidFill>
                    <a:latin typeface="AGaramond"/>
                    <a:ea typeface="AGaramond"/>
                    <a:cs typeface="AGaramond"/>
                  </a:defRPr>
                </a:pPr>
                <a:r>
                  <a:rPr lang="en-US"/>
                  <a:t>Blocks of Testing (No Feedback)</a:t>
                </a:r>
              </a:p>
            </c:rich>
          </c:tx>
          <c:layout>
            <c:manualLayout>
              <c:xMode val="edge"/>
              <c:yMode val="edge"/>
              <c:x val="0.299383759061845"/>
              <c:y val="0.873417663069894"/>
            </c:manualLayout>
          </c:layout>
          <c:overlay val="0"/>
          <c:spPr>
            <a:noFill/>
            <a:ln w="251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0" b="1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-2087740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7740200"/>
        <c:scaling>
          <c:orientation val="minMax"/>
          <c:max val="100.0"/>
        </c:scaling>
        <c:delete val="0"/>
        <c:axPos val="l"/>
        <c:majorGridlines>
          <c:spPr>
            <a:ln w="1256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0" b="1" i="0" u="none" strike="noStrike" baseline="0">
                    <a:solidFill>
                      <a:srgbClr val="000000"/>
                    </a:solidFill>
                    <a:latin typeface="AGaramond"/>
                    <a:ea typeface="AGaramond"/>
                    <a:cs typeface="AGaramond"/>
                  </a:defRPr>
                </a:pPr>
                <a:r>
                  <a:rPr lang="en-US" sz="1600" dirty="0"/>
                  <a:t>Percentage Correct</a:t>
                </a:r>
              </a:p>
            </c:rich>
          </c:tx>
          <c:layout>
            <c:manualLayout>
              <c:xMode val="edge"/>
              <c:yMode val="edge"/>
              <c:x val="0.0976501235554022"/>
              <c:y val="0.261916010498688"/>
            </c:manualLayout>
          </c:layout>
          <c:overlay val="0"/>
          <c:spPr>
            <a:noFill/>
            <a:ln w="2513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90" b="1" i="0" u="none" strike="noStrike" baseline="0">
                <a:solidFill>
                  <a:srgbClr val="000000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-2087747896"/>
        <c:crosses val="autoZero"/>
        <c:crossBetween val="midCat"/>
        <c:majorUnit val="25.0"/>
        <c:minorUnit val="5.0"/>
      </c:valAx>
      <c:spPr>
        <a:noFill/>
        <a:ln w="25138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36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07865168539326"/>
          <c:y val="0.0126578940428786"/>
          <c:w val="0.612359550561798"/>
          <c:h val="0.9746842119142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63AAFE"/>
            </a:solidFill>
            <a:ln w="12699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Sheet1!$A$2:$B$2</c:f>
              <c:numCache>
                <c:formatCode>General</c:formatCode>
                <c:ptCount val="2"/>
                <c:pt idx="0">
                  <c:v>40.0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87767064"/>
        <c:axId val="-2087764056"/>
        <c:axId val="0"/>
      </c:bar3DChart>
      <c:catAx>
        <c:axId val="-208776706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7764056"/>
        <c:crosses val="autoZero"/>
        <c:auto val="1"/>
        <c:lblAlgn val="ctr"/>
        <c:lblOffset val="100"/>
        <c:noMultiLvlLbl val="0"/>
      </c:catAx>
      <c:valAx>
        <c:axId val="-2087764056"/>
        <c:scaling>
          <c:orientation val="minMax"/>
          <c:max val="100.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776706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0.34563</cdr:x>
      <cdr:y>0.65138</cdr:y>
    </cdr:from>
    <cdr:to>
      <cdr:x>0.38737</cdr:x>
      <cdr:y>0.67305</cdr:y>
    </cdr:to>
    <cdr:sp macro="" textlink="">
      <cdr:nvSpPr>
        <cdr:cNvPr id="716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33722" y="5410199"/>
          <a:ext cx="318015" cy="180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Lana</a:t>
          </a:r>
        </a:p>
      </cdr:txBody>
    </cdr:sp>
  </cdr:relSizeAnchor>
  <cdr:relSizeAnchor xmlns:cdr="http://schemas.openxmlformats.org/drawingml/2006/chartDrawing">
    <cdr:from>
      <cdr:x>0.59</cdr:x>
      <cdr:y>0.65138</cdr:y>
    </cdr:from>
    <cdr:to>
      <cdr:x>0.66071</cdr:x>
      <cdr:y>0.67213</cdr:y>
    </cdr:to>
    <cdr:sp macro="" textlink="">
      <cdr:nvSpPr>
        <cdr:cNvPr id="717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95799" y="5410199"/>
          <a:ext cx="538816" cy="1723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Sherman</a:t>
          </a:r>
        </a:p>
      </cdr:txBody>
    </cdr:sp>
  </cdr:relSizeAnchor>
  <cdr:relSizeAnchor xmlns:cdr="http://schemas.openxmlformats.org/drawingml/2006/chartDrawing">
    <cdr:from>
      <cdr:x>0.13</cdr:x>
      <cdr:y>0.48615</cdr:y>
    </cdr:from>
    <cdr:to>
      <cdr:x>0.175</cdr:x>
      <cdr:y>0.9419</cdr:y>
    </cdr:to>
    <cdr:sp macro="" textlink="">
      <cdr:nvSpPr>
        <cdr:cNvPr id="717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0599" y="4037830"/>
          <a:ext cx="342900" cy="3785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vert270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Percent Correct</a:t>
          </a:r>
        </a:p>
      </cdr:txBody>
    </cdr:sp>
  </cdr:relSizeAnchor>
  <cdr:relSizeAnchor xmlns:cdr="http://schemas.openxmlformats.org/drawingml/2006/chartDrawing">
    <cdr:from>
      <cdr:x>0.05</cdr:x>
      <cdr:y>0.16514</cdr:y>
    </cdr:from>
    <cdr:to>
      <cdr:x>0.9816</cdr:x>
      <cdr:y>0.30076</cdr:y>
    </cdr:to>
    <cdr:sp macro="" textlink="">
      <cdr:nvSpPr>
        <cdr:cNvPr id="717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0999" y="1371599"/>
          <a:ext cx="7098755" cy="1126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3600" b="1" i="0" strike="noStrike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Language Trained Chimpanzees </a:t>
          </a:r>
        </a:p>
        <a:p xmlns:a="http://schemas.openxmlformats.org/drawingml/2006/main">
          <a:pPr algn="l" rtl="0">
            <a:defRPr sz="1000"/>
          </a:pPr>
          <a:r>
            <a:rPr lang="en-US" sz="3600" b="1" i="0" strike="noStrike" dirty="0" smtClean="0">
              <a:solidFill>
                <a:srgbClr val="000000"/>
              </a:solidFill>
              <a:latin typeface="Arial"/>
              <a:ea typeface="Arial"/>
              <a:cs typeface="Arial"/>
            </a:rPr>
            <a:t>Do Not</a:t>
          </a:r>
          <a:endParaRPr lang="en-US" sz="3600" b="1" i="0" strike="noStrike" dirty="0">
            <a:solidFill>
              <a:srgbClr val="000000"/>
            </a:solidFill>
            <a:latin typeface="Arial"/>
            <a:ea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0.74</cdr:x>
      <cdr:y>0.84945</cdr:y>
    </cdr:from>
    <cdr:to>
      <cdr:x>0.92825</cdr:x>
      <cdr:y>0.94495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38799" y="7055395"/>
          <a:ext cx="1434465" cy="7932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9144" tIns="18288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575" b="0" i="0" strike="noStrike" dirty="0" err="1">
              <a:solidFill>
                <a:srgbClr val="000000"/>
              </a:solidFill>
              <a:latin typeface="Arial"/>
              <a:ea typeface="Arial"/>
              <a:cs typeface="Arial"/>
            </a:rPr>
            <a:t>Dugdale</a:t>
          </a:r>
          <a:r>
            <a:rPr lang="en-US" sz="575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 &amp; Lowe (2000)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023325-7B83-224C-82F5-04BF77966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EF249-7F94-0043-ADCC-78839EF5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D6D1AE-EA2A-E649-9293-6C3A085C58EE}" type="slidenum">
              <a:rPr lang="en-GB" sz="1200">
                <a:solidFill>
                  <a:srgbClr val="000000"/>
                </a:solidFill>
              </a:rPr>
              <a:pPr/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Jabuka is Croatian for Apple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D6D1AE-EA2A-E649-9293-6C3A085C58EE}" type="slidenum">
              <a:rPr lang="en-GB" sz="1200">
                <a:solidFill>
                  <a:srgbClr val="000000"/>
                </a:solidFill>
              </a:rPr>
              <a:pPr/>
              <a:t>17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Jabuka is Croatian for Apple</a:t>
            </a:r>
          </a:p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BBF42-D9DF-0749-9BB0-FE2E8C3DD176}" type="slidenum">
              <a:rPr lang="en-GB"/>
              <a:pPr/>
              <a:t>19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50" tIns="44975" rIns="89950" bIns="44975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DBACC-0941-A04E-A6BF-6814A23DFEBF}" type="slidenum">
              <a:rPr lang="en-GB"/>
              <a:pPr/>
              <a:t>22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IE">
                <a:latin typeface="Times" charset="0"/>
                <a:ea typeface="ＭＳ Ｐゴシック" charset="-128"/>
                <a:cs typeface="ＭＳ Ｐゴシック" charset="-128"/>
              </a:rPr>
              <a:t>Finish this off – note which is trained and which derived</a:t>
            </a: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05245-B44F-354F-B5D8-6BC3D8F89CAB}" type="slidenum">
              <a:rPr lang="en-GB"/>
              <a:pPr/>
              <a:t>23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IE">
                <a:latin typeface="Times" charset="0"/>
                <a:ea typeface="ＭＳ Ｐゴシック" charset="-128"/>
                <a:cs typeface="ＭＳ Ｐゴシック" charset="-128"/>
              </a:rPr>
              <a:t>Sidman’s equivalence is example of sameness </a:t>
            </a: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  <a:p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is responsible</a:t>
            </a:r>
            <a:r>
              <a:rPr lang="en-US" baseline="0" dirty="0" smtClean="0"/>
              <a:t> for applied; applied for basic. You must build the foundation … but</a:t>
            </a:r>
          </a:p>
          <a:p>
            <a:r>
              <a:rPr lang="en-US" baseline="0" dirty="0" smtClean="0"/>
              <a:t>Often it is better to know what house will go on top of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often it works to start applied and go basic when the analysis requires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you need principles that are DIRECTLY modifiable and tested experimentally</a:t>
            </a:r>
          </a:p>
          <a:p>
            <a:r>
              <a:rPr lang="en-US" baseline="0" dirty="0" smtClean="0"/>
              <a:t>And  applied folks are more likely to do this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RFT itself is an example.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let me give another example within RFT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9D303-51E0-8E4E-841A-17C6E5EC587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328DA-866C-BB4A-BA55-035492049D47}" type="slidenum">
              <a:rPr lang="en-US"/>
              <a:pPr/>
              <a:t>25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01DE5-6A68-794D-97B1-5742FD43504B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151" tIns="45075" rIns="90151" bIns="45075"/>
          <a:lstStyle/>
          <a:p>
            <a:pPr eaLnBrk="1" hangingPunct="1"/>
            <a:r>
              <a:rPr lang="en-US" sz="1600" dirty="0" smtClean="0"/>
              <a:t>ALL relations</a:t>
            </a:r>
            <a:r>
              <a:rPr lang="en-US" sz="1600" baseline="0" dirty="0" smtClean="0"/>
              <a:t> are like this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89B87-5A71-F540-B375-F6B2EE6EF704}" type="slidenum">
              <a:rPr lang="en-US"/>
              <a:pPr/>
              <a:t>27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151" tIns="45075" rIns="90151" bIns="45075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 New Roman" charset="0"/>
                <a:ea typeface="Times New Roman" charset="0"/>
                <a:cs typeface="Times New Roman" charset="0"/>
              </a:rPr>
              <a:t>A leap? Maybe but lets look at what you can do with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EF249-7F94-0043-ADCC-78839EF521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E02734-2BE1-5347-A9B2-F55B5D7ADB6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There was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 and no 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</a:rPr>
              <a:t>tabula rasa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analysis of biological systems based on variation and selective retention.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My biases are more (b)VSR than BVSR (and the symbolic stream is a good reason why).</a:t>
            </a: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5A06-85CD-B141-AFEA-FCC9C201D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71A0-1B31-8848-871B-43820147C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DFB7-0518-8842-BEB5-0E13FB01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880C-3641-3549-B321-91E31B38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8992-304A-4443-9320-D1B566A0D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0E8B-C0CB-DE4F-B815-7DE4550DC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3629-7ED1-F34A-9CC8-B50D6B85E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EFC1-7388-9E4E-9C15-670AE2B74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43629-7ED1-F34A-9CC8-B50D6B85E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B022-2162-A148-8882-E3F50C712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8B9B-F055-5B4C-82D3-441F22BEB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7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E194-ECFE-D846-90EE-0D78F7732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22AF-F514-D54B-A5E2-323830D40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D1B9-7F4D-954D-B277-4D254EC91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4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DC00-51DA-F84D-82F5-478928D7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4307-8CA0-304A-8224-04A0E9BBD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3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9889-9127-474D-814C-8A47B4E4E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57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48AE-5D57-B94F-9AA0-0B4D7A1F3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4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4B782-4058-AF43-8340-3A563B748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88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FB231-52A0-F246-B508-B9A89E22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5039-6104-484B-A47A-0DC49CC8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0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3CFF-8919-B94E-8CB5-A7772A751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19DE-B8F0-594F-BA67-5A19D0FAA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076E-549A-434D-BE87-49D326F1F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6BF1-6244-114B-9C86-53022ADFA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55AA-A8B0-3641-A362-7C31EEC34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E8C8-7926-B643-971B-18030EEA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  <a:lumOff val="25000"/>
              </a:schemeClr>
            </a:gs>
            <a:gs pos="100000">
              <a:srgbClr val="E16EFF"/>
            </a:gs>
            <a:gs pos="33000">
              <a:schemeClr val="bg1">
                <a:gamma/>
                <a:shade val="46275"/>
                <a:invGamma/>
              </a:schemeClr>
            </a:gs>
            <a:gs pos="74000">
              <a:schemeClr val="bg1">
                <a:gamma/>
                <a:shade val="46275"/>
                <a:invGamma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1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01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01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01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2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4F904C6-298E-154D-9AE2-9C62206E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 eaLnBrk="0" hangingPunct="0">
              <a:defRPr/>
            </a:pPr>
            <a:fld id="{95AFAD21-791D-494E-9A71-A6A1CCA76D06}" type="slidenum">
              <a:rPr lang="en-US">
                <a:ea typeface="ＭＳ Ｐゴシック" charset="0"/>
              </a:rPr>
              <a:pPr eaLnBrk="0" hangingPunct="0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4.emf"/><Relationship Id="rId7" Type="http://schemas.openxmlformats.org/officeDocument/2006/relationships/image" Target="../media/image6.wmf"/><Relationship Id="rId8" Type="http://schemas.openxmlformats.org/officeDocument/2006/relationships/image" Target="../media/image7.png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905000" y="1263908"/>
            <a:ext cx="6858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Times New Roman" charset="0"/>
              </a:rPr>
              <a:t>Relational Frame Theory and the Symbolic Inheritance Stream: </a:t>
            </a:r>
            <a:br>
              <a:rPr lang="en-US" sz="4400" b="1" dirty="0">
                <a:solidFill>
                  <a:srgbClr val="FFFFFF"/>
                </a:solidFill>
                <a:latin typeface="Times New Roman" charset="0"/>
              </a:rPr>
            </a:br>
            <a:r>
              <a:rPr lang="en-US" sz="4400" b="1" dirty="0">
                <a:solidFill>
                  <a:srgbClr val="FFFFFF"/>
                </a:solidFill>
                <a:latin typeface="Times New Roman" charset="0"/>
              </a:rPr>
              <a:t>In Search of a Useful and Evolutionarily Plausible </a:t>
            </a:r>
            <a:br>
              <a:rPr lang="en-US" sz="4400" b="1" dirty="0">
                <a:solidFill>
                  <a:srgbClr val="FFFFFF"/>
                </a:solidFill>
                <a:latin typeface="Times New Roman" charset="0"/>
              </a:rPr>
            </a:br>
            <a:r>
              <a:rPr lang="en-US" sz="4400" b="1" dirty="0">
                <a:solidFill>
                  <a:srgbClr val="FFFFFF"/>
                </a:solidFill>
                <a:latin typeface="Times New Roman" charset="0"/>
              </a:rPr>
              <a:t>Account of Human Language 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But Behavioral Approach </a:t>
            </a:r>
            <a:b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Can be a Weakness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81200" y="2209800"/>
            <a:ext cx="68580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one thing it is </a:t>
            </a:r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Sloooooow</a:t>
            </a:r>
            <a:endParaRPr lang="en-US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Can forget that general process focus is a strategy, not a conclusion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Can fail to consider the historical facts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Or see what is truly specific, in response forms or determinants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EvoS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is corrective</a:t>
            </a: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11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28800" y="24384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Eva has argued (and the arguments seem sound) that contingency learning likely evolved in the Cambrian period 545-520 million years ago</a:t>
            </a:r>
          </a:p>
          <a:p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Is is likely central to the “Cambrian explosion”</a:t>
            </a: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669320" y="762000"/>
            <a:ext cx="513596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Operant and Classical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Conditioning</a:t>
            </a: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59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05000" y="19812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Human symbolic behavior is much more recent</a:t>
            </a:r>
          </a:p>
          <a:p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Maybe 100K years old (perhaps several times older but compared to contingency learning it is a baby)</a:t>
            </a:r>
          </a:p>
          <a:p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It is an inheritance stream in its own right</a:t>
            </a: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74595" y="762000"/>
            <a:ext cx="4525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Symbolic Learning</a:t>
            </a: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943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828800" y="32004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This hardly needs to be documented for this group</a:t>
            </a:r>
          </a:p>
          <a:p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Its why we call psychopathology “mental” illness </a:t>
            </a: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760818" y="762000"/>
            <a:ext cx="689265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Symbolic Action is Central to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Human Success and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Human Suffering</a:t>
            </a: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11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905000" y="2209800"/>
            <a:ext cx="701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Essentially the argument is OC + cultural development = language</a:t>
            </a:r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But when tested can’t </a:t>
            </a:r>
            <a:r>
              <a:rPr lang="en-US" sz="3200" dirty="0">
                <a:solidFill>
                  <a:schemeClr val="bg1"/>
                </a:solidFill>
                <a:latin typeface="Times New Roman"/>
                <a:cs typeface="Times New Roman"/>
              </a:rPr>
              <a:t>account for the key </a:t>
            </a:r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features</a:t>
            </a:r>
          </a:p>
          <a:p>
            <a:endParaRPr lang="en-US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Denied obvious distinctions with non-human animals</a:t>
            </a: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3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941239" y="457200"/>
            <a:ext cx="50331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Skinner ‘57 and the 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Behavioral Weakness</a:t>
            </a: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Modified</a:t>
            </a:r>
            <a:b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Behavioral Strategy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8580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Look across tips of evolutionary branches </a:t>
            </a:r>
            <a:r>
              <a:rPr lang="en-US" i="1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 what seems unique to the domain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Try to find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basic preparations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which history and context dominate over response forms sufficiently to see general processes if they are there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RFT comes from work in the 70s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28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3665538" y="3527722"/>
            <a:ext cx="700087" cy="889000"/>
            <a:chOff x="1257" y="3290"/>
            <a:chExt cx="441" cy="560"/>
          </a:xfrm>
        </p:grpSpPr>
        <p:sp>
          <p:nvSpPr>
            <p:cNvPr id="141354" name="Line 31"/>
            <p:cNvSpPr>
              <a:spLocks noChangeShapeType="1"/>
            </p:cNvSpPr>
            <p:nvPr/>
          </p:nvSpPr>
          <p:spPr bwMode="auto">
            <a:xfrm rot="3455277">
              <a:off x="1481" y="3075"/>
              <a:ext cx="1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355" name="Line 32"/>
            <p:cNvSpPr>
              <a:spLocks noChangeShapeType="1"/>
            </p:cNvSpPr>
            <p:nvPr/>
          </p:nvSpPr>
          <p:spPr bwMode="auto">
            <a:xfrm rot="18322148" flipV="1">
              <a:off x="1472" y="3634"/>
              <a:ext cx="1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4870450" y="3451522"/>
            <a:ext cx="228600" cy="990600"/>
            <a:chOff x="3255" y="2592"/>
            <a:chExt cx="144" cy="624"/>
          </a:xfrm>
        </p:grpSpPr>
        <p:sp>
          <p:nvSpPr>
            <p:cNvPr id="141352" name="Line 34"/>
            <p:cNvSpPr>
              <a:spLocks noChangeShapeType="1"/>
            </p:cNvSpPr>
            <p:nvPr/>
          </p:nvSpPr>
          <p:spPr bwMode="auto">
            <a:xfrm>
              <a:off x="3255" y="2640"/>
              <a:ext cx="0" cy="57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353" name="Line 35"/>
            <p:cNvSpPr>
              <a:spLocks noChangeShapeType="1"/>
            </p:cNvSpPr>
            <p:nvPr/>
          </p:nvSpPr>
          <p:spPr bwMode="auto">
            <a:xfrm flipV="1">
              <a:off x="3399" y="2592"/>
              <a:ext cx="0" cy="57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21252" name="Text Box 36"/>
          <p:cNvSpPr txBox="1">
            <a:spLocks noChangeArrowheads="1"/>
          </p:cNvSpPr>
          <p:nvPr/>
        </p:nvSpPr>
        <p:spPr bwMode="auto">
          <a:xfrm>
            <a:off x="2798763" y="2148185"/>
            <a:ext cx="3384550" cy="46166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1. Symmetry</a:t>
            </a:r>
            <a:endParaRPr lang="en-US" dirty="0" smtClean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21253" name="Text Box 37"/>
          <p:cNvSpPr txBox="1">
            <a:spLocks noChangeArrowheads="1"/>
          </p:cNvSpPr>
          <p:nvPr/>
        </p:nvSpPr>
        <p:spPr bwMode="auto">
          <a:xfrm>
            <a:off x="3256465" y="5100935"/>
            <a:ext cx="2326278" cy="46166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2. Transitivity</a:t>
            </a:r>
          </a:p>
        </p:txBody>
      </p: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hlink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IE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A BEGINNING TEMPLATE</a:t>
            </a: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141328" name="Rectangle 62"/>
          <p:cNvSpPr>
            <a:spLocks noChangeArrowheads="1"/>
          </p:cNvSpPr>
          <p:nvPr/>
        </p:nvSpPr>
        <p:spPr bwMode="auto">
          <a:xfrm>
            <a:off x="468313" y="1614488"/>
            <a:ext cx="8280400" cy="49672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2959100" y="2733972"/>
            <a:ext cx="3403600" cy="2133600"/>
            <a:chOff x="771525" y="2286000"/>
            <a:chExt cx="3403600" cy="2133600"/>
          </a:xfrm>
        </p:grpSpPr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771525" y="3168649"/>
              <a:ext cx="3403600" cy="1250951"/>
              <a:chOff x="912" y="1672"/>
              <a:chExt cx="1776" cy="788"/>
            </a:xfrm>
          </p:grpSpPr>
          <p:sp>
            <p:nvSpPr>
              <p:cNvPr id="141336" name="Rectangle 25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2600" b="1" smtClean="0">
                    <a:solidFill>
                      <a:srgbClr val="000000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Apple</a:t>
                </a:r>
                <a:endParaRPr lang="en-US" smtClean="0">
                  <a:solidFill>
                    <a:prstClr val="black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337" name="Rectangle 26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76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2600" b="1" smtClean="0">
                    <a:solidFill>
                      <a:srgbClr val="000000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Jabuka</a:t>
                </a:r>
                <a:endParaRPr lang="en-US" smtClean="0">
                  <a:solidFill>
                    <a:prstClr val="black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338" name="Line 28"/>
              <p:cNvSpPr>
                <a:spLocks noChangeShapeType="1"/>
              </p:cNvSpPr>
              <p:nvPr/>
            </p:nvSpPr>
            <p:spPr bwMode="auto">
              <a:xfrm rot="-7442585">
                <a:off x="1715" y="1457"/>
                <a:ext cx="1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339" name="Line 29"/>
              <p:cNvSpPr>
                <a:spLocks noChangeShapeType="1"/>
              </p:cNvSpPr>
              <p:nvPr/>
            </p:nvSpPr>
            <p:spPr bwMode="auto">
              <a:xfrm rot="7442585" flipV="1">
                <a:off x="1703" y="1896"/>
                <a:ext cx="1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41335" name="Picture 62" descr="1818302534_873443535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86000"/>
              <a:ext cx="660400" cy="52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331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7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3600" dirty="0" smtClean="0">
                <a:solidFill>
                  <a:srgbClr val="000000"/>
                </a:solidFill>
                <a:cs typeface="Times New Roman" charset="0"/>
              </a:rPr>
              <a:t>Stimulus Equivalence</a:t>
            </a:r>
            <a:endParaRPr lang="en-US" sz="36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52" grpId="0" autoUpdateAnimBg="0"/>
      <p:bldP spid="52125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62538" y="5238750"/>
            <a:ext cx="2286000" cy="762000"/>
            <a:chOff x="3648" y="2400"/>
            <a:chExt cx="1440" cy="480"/>
          </a:xfrm>
        </p:grpSpPr>
        <p:sp>
          <p:nvSpPr>
            <p:cNvPr id="141374" name="Text Box 3"/>
            <p:cNvSpPr txBox="1">
              <a:spLocks noChangeArrowheads="1"/>
            </p:cNvSpPr>
            <p:nvPr/>
          </p:nvSpPr>
          <p:spPr bwMode="auto">
            <a:xfrm>
              <a:off x="3853" y="2439"/>
              <a:ext cx="104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3200" b="1" smtClean="0">
                  <a:solidFill>
                    <a:prstClr val="black"/>
                  </a:solidFill>
                  <a:latin typeface="Tahoma" charset="0"/>
                </a:rPr>
                <a:t>Jabuka</a:t>
              </a:r>
            </a:p>
          </p:txBody>
        </p:sp>
        <p:sp>
          <p:nvSpPr>
            <p:cNvPr id="141375" name="Oval 4"/>
            <p:cNvSpPr>
              <a:spLocks noChangeArrowheads="1"/>
            </p:cNvSpPr>
            <p:nvPr/>
          </p:nvSpPr>
          <p:spPr bwMode="auto">
            <a:xfrm>
              <a:off x="3648" y="2400"/>
              <a:ext cx="1440" cy="4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995738" y="4854575"/>
            <a:ext cx="4267200" cy="1527175"/>
            <a:chOff x="2880" y="2926"/>
            <a:chExt cx="2688" cy="96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581" y="3022"/>
              <a:ext cx="864" cy="290"/>
              <a:chOff x="3669" y="3022"/>
              <a:chExt cx="864" cy="290"/>
            </a:xfrm>
          </p:grpSpPr>
          <p:sp>
            <p:nvSpPr>
              <p:cNvPr id="141372" name="Text Box 7"/>
              <p:cNvSpPr txBox="1">
                <a:spLocks noChangeArrowheads="1"/>
              </p:cNvSpPr>
              <p:nvPr/>
            </p:nvSpPr>
            <p:spPr bwMode="auto">
              <a:xfrm>
                <a:off x="3888" y="3022"/>
                <a:ext cx="5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800" b="1" smtClean="0">
                    <a:solidFill>
                      <a:srgbClr val="990099"/>
                    </a:solidFill>
                    <a:latin typeface="Tahoma" charset="0"/>
                  </a:rPr>
                  <a:t>sweet</a:t>
                </a:r>
                <a:endParaRPr lang="en-US" sz="2000" b="1" smtClean="0">
                  <a:solidFill>
                    <a:srgbClr val="990099"/>
                  </a:solidFill>
                  <a:latin typeface="Tahoma" charset="0"/>
                </a:endParaRPr>
              </a:p>
            </p:txBody>
          </p:sp>
          <p:sp>
            <p:nvSpPr>
              <p:cNvPr id="141373" name="Oval 8"/>
              <p:cNvSpPr>
                <a:spLocks noChangeArrowheads="1"/>
              </p:cNvSpPr>
              <p:nvPr/>
            </p:nvSpPr>
            <p:spPr bwMode="auto">
              <a:xfrm>
                <a:off x="3669" y="3024"/>
                <a:ext cx="864" cy="288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696" y="2926"/>
              <a:ext cx="864" cy="290"/>
              <a:chOff x="2784" y="2926"/>
              <a:chExt cx="864" cy="290"/>
            </a:xfrm>
          </p:grpSpPr>
          <p:sp>
            <p:nvSpPr>
              <p:cNvPr id="141370" name="Text Box 10"/>
              <p:cNvSpPr txBox="1">
                <a:spLocks noChangeArrowheads="1"/>
              </p:cNvSpPr>
              <p:nvPr/>
            </p:nvSpPr>
            <p:spPr bwMode="auto">
              <a:xfrm>
                <a:off x="2832" y="2926"/>
                <a:ext cx="8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800" b="1" smtClean="0">
                    <a:solidFill>
                      <a:srgbClr val="990099"/>
                    </a:solidFill>
                    <a:latin typeface="Tahoma" charset="0"/>
                  </a:rPr>
                  <a:t>salivation</a:t>
                </a:r>
                <a:endParaRPr lang="en-US" sz="2000" b="1" smtClean="0">
                  <a:solidFill>
                    <a:srgbClr val="990099"/>
                  </a:solidFill>
                  <a:latin typeface="Tahoma" charset="0"/>
                </a:endParaRPr>
              </a:p>
            </p:txBody>
          </p:sp>
          <p:sp>
            <p:nvSpPr>
              <p:cNvPr id="141371" name="Oval 11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864" cy="288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744" y="3598"/>
              <a:ext cx="864" cy="290"/>
              <a:chOff x="2832" y="3598"/>
              <a:chExt cx="864" cy="290"/>
            </a:xfrm>
          </p:grpSpPr>
          <p:sp>
            <p:nvSpPr>
              <p:cNvPr id="141368" name="Text Box 13"/>
              <p:cNvSpPr txBox="1">
                <a:spLocks noChangeArrowheads="1"/>
              </p:cNvSpPr>
              <p:nvPr/>
            </p:nvSpPr>
            <p:spPr bwMode="auto">
              <a:xfrm>
                <a:off x="3051" y="3598"/>
                <a:ext cx="47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800" b="1" smtClean="0">
                    <a:solidFill>
                      <a:srgbClr val="990099"/>
                    </a:solidFill>
                    <a:latin typeface="Tahoma" charset="0"/>
                  </a:rPr>
                  <a:t>juicy</a:t>
                </a:r>
                <a:endParaRPr lang="en-US" sz="2000" b="1" smtClean="0">
                  <a:solidFill>
                    <a:srgbClr val="990099"/>
                  </a:solidFill>
                  <a:latin typeface="Tahoma" charset="0"/>
                </a:endParaRPr>
              </a:p>
            </p:txBody>
          </p:sp>
          <p:sp>
            <p:nvSpPr>
              <p:cNvPr id="141369" name="Oval 14"/>
              <p:cNvSpPr>
                <a:spLocks noChangeArrowheads="1"/>
              </p:cNvSpPr>
              <p:nvPr/>
            </p:nvSpPr>
            <p:spPr bwMode="auto">
              <a:xfrm>
                <a:off x="2832" y="3600"/>
                <a:ext cx="864" cy="288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880" y="3120"/>
              <a:ext cx="864" cy="288"/>
              <a:chOff x="1968" y="3120"/>
              <a:chExt cx="864" cy="288"/>
            </a:xfrm>
          </p:grpSpPr>
          <p:sp>
            <p:nvSpPr>
              <p:cNvPr id="141366" name="Text Box 16"/>
              <p:cNvSpPr txBox="1">
                <a:spLocks noChangeArrowheads="1"/>
              </p:cNvSpPr>
              <p:nvPr/>
            </p:nvSpPr>
            <p:spPr bwMode="auto">
              <a:xfrm>
                <a:off x="2064" y="3124"/>
                <a:ext cx="66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800" b="1" smtClean="0">
                    <a:solidFill>
                      <a:srgbClr val="990099"/>
                    </a:solidFill>
                    <a:latin typeface="Tahoma" charset="0"/>
                  </a:rPr>
                  <a:t>smooth</a:t>
                </a:r>
              </a:p>
            </p:txBody>
          </p:sp>
          <p:sp>
            <p:nvSpPr>
              <p:cNvPr id="141367" name="Oval 17"/>
              <p:cNvSpPr>
                <a:spLocks noChangeArrowheads="1"/>
              </p:cNvSpPr>
              <p:nvPr/>
            </p:nvSpPr>
            <p:spPr bwMode="auto">
              <a:xfrm>
                <a:off x="1968" y="3120"/>
                <a:ext cx="864" cy="288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880" y="3456"/>
              <a:ext cx="864" cy="288"/>
              <a:chOff x="1968" y="3456"/>
              <a:chExt cx="864" cy="288"/>
            </a:xfrm>
          </p:grpSpPr>
          <p:sp>
            <p:nvSpPr>
              <p:cNvPr id="141364" name="Text Box 19"/>
              <p:cNvSpPr txBox="1">
                <a:spLocks noChangeArrowheads="1"/>
              </p:cNvSpPr>
              <p:nvPr/>
            </p:nvSpPr>
            <p:spPr bwMode="auto">
              <a:xfrm>
                <a:off x="2016" y="3460"/>
                <a:ext cx="6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800" b="1" smtClean="0">
                    <a:solidFill>
                      <a:srgbClr val="990099"/>
                    </a:solidFill>
                    <a:latin typeface="Tahoma" charset="0"/>
                  </a:rPr>
                  <a:t>crunchy</a:t>
                </a:r>
              </a:p>
            </p:txBody>
          </p:sp>
          <p:sp>
            <p:nvSpPr>
              <p:cNvPr id="141365" name="Oval 20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864" cy="288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704" y="3408"/>
              <a:ext cx="864" cy="288"/>
              <a:chOff x="3792" y="3408"/>
              <a:chExt cx="864" cy="288"/>
            </a:xfrm>
          </p:grpSpPr>
          <p:sp>
            <p:nvSpPr>
              <p:cNvPr id="141362" name="Text Box 22"/>
              <p:cNvSpPr txBox="1">
                <a:spLocks noChangeArrowheads="1"/>
              </p:cNvSpPr>
              <p:nvPr/>
            </p:nvSpPr>
            <p:spPr bwMode="auto">
              <a:xfrm>
                <a:off x="4011" y="3412"/>
                <a:ext cx="35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0" hangingPunct="0"/>
                <a:r>
                  <a:rPr lang="en-US" sz="1800" b="1" smtClean="0">
                    <a:solidFill>
                      <a:srgbClr val="990099"/>
                    </a:solidFill>
                    <a:latin typeface="Tahoma" charset="0"/>
                  </a:rPr>
                  <a:t>red</a:t>
                </a:r>
              </a:p>
            </p:txBody>
          </p:sp>
          <p:sp>
            <p:nvSpPr>
              <p:cNvPr id="141363" name="Oval 23"/>
              <p:cNvSpPr>
                <a:spLocks noChangeArrowheads="1"/>
              </p:cNvSpPr>
              <p:nvPr/>
            </p:nvSpPr>
            <p:spPr bwMode="auto">
              <a:xfrm>
                <a:off x="3792" y="3408"/>
                <a:ext cx="864" cy="288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477963" y="3136900"/>
            <a:ext cx="700087" cy="889000"/>
            <a:chOff x="1257" y="3290"/>
            <a:chExt cx="441" cy="560"/>
          </a:xfrm>
        </p:grpSpPr>
        <p:sp>
          <p:nvSpPr>
            <p:cNvPr id="141354" name="Line 31"/>
            <p:cNvSpPr>
              <a:spLocks noChangeShapeType="1"/>
            </p:cNvSpPr>
            <p:nvPr/>
          </p:nvSpPr>
          <p:spPr bwMode="auto">
            <a:xfrm rot="3455277">
              <a:off x="1481" y="3075"/>
              <a:ext cx="1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355" name="Line 32"/>
            <p:cNvSpPr>
              <a:spLocks noChangeShapeType="1"/>
            </p:cNvSpPr>
            <p:nvPr/>
          </p:nvSpPr>
          <p:spPr bwMode="auto">
            <a:xfrm rot="18322148" flipV="1">
              <a:off x="1472" y="3634"/>
              <a:ext cx="1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682875" y="3060700"/>
            <a:ext cx="228600" cy="990600"/>
            <a:chOff x="3255" y="2592"/>
            <a:chExt cx="144" cy="624"/>
          </a:xfrm>
        </p:grpSpPr>
        <p:sp>
          <p:nvSpPr>
            <p:cNvPr id="141352" name="Line 34"/>
            <p:cNvSpPr>
              <a:spLocks noChangeShapeType="1"/>
            </p:cNvSpPr>
            <p:nvPr/>
          </p:nvSpPr>
          <p:spPr bwMode="auto">
            <a:xfrm>
              <a:off x="3255" y="2640"/>
              <a:ext cx="0" cy="57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353" name="Line 35"/>
            <p:cNvSpPr>
              <a:spLocks noChangeShapeType="1"/>
            </p:cNvSpPr>
            <p:nvPr/>
          </p:nvSpPr>
          <p:spPr bwMode="auto">
            <a:xfrm flipV="1">
              <a:off x="3399" y="2592"/>
              <a:ext cx="0" cy="57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prstDash val="sysDot"/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21252" name="Text Box 36"/>
          <p:cNvSpPr txBox="1">
            <a:spLocks noChangeArrowheads="1"/>
          </p:cNvSpPr>
          <p:nvPr/>
        </p:nvSpPr>
        <p:spPr bwMode="auto">
          <a:xfrm>
            <a:off x="611188" y="1757363"/>
            <a:ext cx="3384550" cy="46166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1. Mutual Entailment</a:t>
            </a:r>
            <a:endParaRPr lang="en-US" dirty="0" smtClean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521253" name="Text Box 37"/>
          <p:cNvSpPr txBox="1">
            <a:spLocks noChangeArrowheads="1"/>
          </p:cNvSpPr>
          <p:nvPr/>
        </p:nvSpPr>
        <p:spPr bwMode="auto">
          <a:xfrm>
            <a:off x="859148" y="4710113"/>
            <a:ext cx="2745764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2. Combinatorial 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Entailment</a:t>
            </a:r>
          </a:p>
        </p:txBody>
      </p:sp>
      <p:sp>
        <p:nvSpPr>
          <p:cNvPr id="521254" name="Text Box 38"/>
          <p:cNvSpPr txBox="1">
            <a:spLocks noChangeArrowheads="1"/>
          </p:cNvSpPr>
          <p:nvPr/>
        </p:nvSpPr>
        <p:spPr bwMode="auto">
          <a:xfrm>
            <a:off x="4645270" y="3962400"/>
            <a:ext cx="3365024" cy="830997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3. Transformation of </a:t>
            </a:r>
          </a:p>
          <a:p>
            <a:pPr algn="ctr" eaLnBrk="0" hangingPunct="0">
              <a:defRPr/>
            </a:pPr>
            <a:r>
              <a:rPr 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Stimulus Functions</a:t>
            </a:r>
            <a:endParaRPr lang="en-US" dirty="0" smtClean="0">
              <a:solidFill>
                <a:srgbClr val="990099"/>
              </a:solidFill>
              <a:latin typeface="Tahoma" charset="0"/>
            </a:endParaRPr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6731000" y="2333625"/>
            <a:ext cx="1371600" cy="457200"/>
            <a:chOff x="3669" y="3024"/>
            <a:chExt cx="864" cy="288"/>
          </a:xfrm>
        </p:grpSpPr>
        <p:sp>
          <p:nvSpPr>
            <p:cNvPr id="141350" name="Text Box 40"/>
            <p:cNvSpPr txBox="1">
              <a:spLocks noChangeArrowheads="1"/>
            </p:cNvSpPr>
            <p:nvPr/>
          </p:nvSpPr>
          <p:spPr bwMode="auto">
            <a:xfrm>
              <a:off x="3888" y="3028"/>
              <a:ext cx="5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b="1" smtClean="0">
                  <a:solidFill>
                    <a:srgbClr val="000000"/>
                  </a:solidFill>
                  <a:latin typeface="Tahoma" charset="0"/>
                </a:rPr>
                <a:t>sweet</a:t>
              </a:r>
            </a:p>
          </p:txBody>
        </p:sp>
        <p:sp>
          <p:nvSpPr>
            <p:cNvPr id="141351" name="Oval 41"/>
            <p:cNvSpPr>
              <a:spLocks noChangeArrowheads="1"/>
            </p:cNvSpPr>
            <p:nvPr/>
          </p:nvSpPr>
          <p:spPr bwMode="auto">
            <a:xfrm>
              <a:off x="3669" y="3024"/>
              <a:ext cx="864" cy="28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5148263" y="2117725"/>
            <a:ext cx="1371600" cy="457200"/>
            <a:chOff x="2784" y="2928"/>
            <a:chExt cx="864" cy="288"/>
          </a:xfrm>
        </p:grpSpPr>
        <p:sp>
          <p:nvSpPr>
            <p:cNvPr id="141348" name="Text Box 43"/>
            <p:cNvSpPr txBox="1">
              <a:spLocks noChangeArrowheads="1"/>
            </p:cNvSpPr>
            <p:nvPr/>
          </p:nvSpPr>
          <p:spPr bwMode="auto">
            <a:xfrm>
              <a:off x="2832" y="2932"/>
              <a:ext cx="8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b="1" smtClean="0">
                  <a:solidFill>
                    <a:srgbClr val="000000"/>
                  </a:solidFill>
                  <a:latin typeface="Tahoma" charset="0"/>
                </a:rPr>
                <a:t>salivation</a:t>
              </a:r>
              <a:endParaRPr lang="en-US" sz="2000" b="1" smtClea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41349" name="Oval 44"/>
            <p:cNvSpPr>
              <a:spLocks noChangeArrowheads="1"/>
            </p:cNvSpPr>
            <p:nvPr/>
          </p:nvSpPr>
          <p:spPr bwMode="auto">
            <a:xfrm>
              <a:off x="2784" y="2928"/>
              <a:ext cx="864" cy="28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5219700" y="3341688"/>
            <a:ext cx="1371600" cy="457200"/>
            <a:chOff x="2832" y="3600"/>
            <a:chExt cx="864" cy="288"/>
          </a:xfrm>
        </p:grpSpPr>
        <p:sp>
          <p:nvSpPr>
            <p:cNvPr id="141346" name="Text Box 46"/>
            <p:cNvSpPr txBox="1">
              <a:spLocks noChangeArrowheads="1"/>
            </p:cNvSpPr>
            <p:nvPr/>
          </p:nvSpPr>
          <p:spPr bwMode="auto">
            <a:xfrm>
              <a:off x="3051" y="3604"/>
              <a:ext cx="4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b="1" smtClean="0">
                  <a:solidFill>
                    <a:srgbClr val="000000"/>
                  </a:solidFill>
                  <a:latin typeface="Tahoma" charset="0"/>
                </a:rPr>
                <a:t>juicy</a:t>
              </a:r>
            </a:p>
          </p:txBody>
        </p:sp>
        <p:sp>
          <p:nvSpPr>
            <p:cNvPr id="141347" name="Oval 47"/>
            <p:cNvSpPr>
              <a:spLocks noChangeArrowheads="1"/>
            </p:cNvSpPr>
            <p:nvPr/>
          </p:nvSpPr>
          <p:spPr bwMode="auto">
            <a:xfrm>
              <a:off x="2832" y="3600"/>
              <a:ext cx="864" cy="28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3851275" y="2405063"/>
            <a:ext cx="1371600" cy="457200"/>
            <a:chOff x="1968" y="3120"/>
            <a:chExt cx="864" cy="288"/>
          </a:xfrm>
        </p:grpSpPr>
        <p:sp>
          <p:nvSpPr>
            <p:cNvPr id="141344" name="Text Box 49"/>
            <p:cNvSpPr txBox="1">
              <a:spLocks noChangeArrowheads="1"/>
            </p:cNvSpPr>
            <p:nvPr/>
          </p:nvSpPr>
          <p:spPr bwMode="auto">
            <a:xfrm>
              <a:off x="2064" y="3124"/>
              <a:ext cx="6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b="1" smtClean="0">
                  <a:solidFill>
                    <a:srgbClr val="000000"/>
                  </a:solidFill>
                  <a:latin typeface="Tahoma" charset="0"/>
                </a:rPr>
                <a:t>smooth</a:t>
              </a:r>
              <a:endParaRPr lang="en-US" sz="2000" b="1" smtClean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41345" name="Oval 50"/>
            <p:cNvSpPr>
              <a:spLocks noChangeArrowheads="1"/>
            </p:cNvSpPr>
            <p:nvPr/>
          </p:nvSpPr>
          <p:spPr bwMode="auto">
            <a:xfrm>
              <a:off x="1968" y="3120"/>
              <a:ext cx="864" cy="28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>
            <a:off x="3851275" y="3052763"/>
            <a:ext cx="1371600" cy="457200"/>
            <a:chOff x="1968" y="3456"/>
            <a:chExt cx="864" cy="288"/>
          </a:xfrm>
        </p:grpSpPr>
        <p:sp>
          <p:nvSpPr>
            <p:cNvPr id="141342" name="Text Box 52"/>
            <p:cNvSpPr txBox="1">
              <a:spLocks noChangeArrowheads="1"/>
            </p:cNvSpPr>
            <p:nvPr/>
          </p:nvSpPr>
          <p:spPr bwMode="auto">
            <a:xfrm>
              <a:off x="2016" y="3460"/>
              <a:ext cx="69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b="1" smtClean="0">
                  <a:solidFill>
                    <a:srgbClr val="000000"/>
                  </a:solidFill>
                  <a:latin typeface="Tahoma" charset="0"/>
                </a:rPr>
                <a:t>crunchy</a:t>
              </a:r>
            </a:p>
          </p:txBody>
        </p:sp>
        <p:sp>
          <p:nvSpPr>
            <p:cNvPr id="141343" name="Oval 53"/>
            <p:cNvSpPr>
              <a:spLocks noChangeArrowheads="1"/>
            </p:cNvSpPr>
            <p:nvPr/>
          </p:nvSpPr>
          <p:spPr bwMode="auto">
            <a:xfrm>
              <a:off x="1968" y="3456"/>
              <a:ext cx="864" cy="28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7019925" y="2981325"/>
            <a:ext cx="1371600" cy="457200"/>
            <a:chOff x="3792" y="3408"/>
            <a:chExt cx="864" cy="288"/>
          </a:xfrm>
        </p:grpSpPr>
        <p:sp>
          <p:nvSpPr>
            <p:cNvPr id="141340" name="Text Box 55"/>
            <p:cNvSpPr txBox="1">
              <a:spLocks noChangeArrowheads="1"/>
            </p:cNvSpPr>
            <p:nvPr/>
          </p:nvSpPr>
          <p:spPr bwMode="auto">
            <a:xfrm>
              <a:off x="4011" y="3412"/>
              <a:ext cx="3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1800" b="1" smtClean="0">
                  <a:solidFill>
                    <a:srgbClr val="000000"/>
                  </a:solidFill>
                  <a:latin typeface="Tahoma" charset="0"/>
                </a:rPr>
                <a:t>red</a:t>
              </a:r>
            </a:p>
          </p:txBody>
        </p:sp>
        <p:sp>
          <p:nvSpPr>
            <p:cNvPr id="141341" name="Oval 56"/>
            <p:cNvSpPr>
              <a:spLocks noChangeArrowheads="1"/>
            </p:cNvSpPr>
            <p:nvPr/>
          </p:nvSpPr>
          <p:spPr bwMode="auto">
            <a:xfrm>
              <a:off x="3792" y="3408"/>
              <a:ext cx="864" cy="288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hlink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IE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WE QUICKLY RESTATED IT AS A MORE GENERAL PROCESS</a:t>
            </a: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521277" name="WordArt 61"/>
          <p:cNvSpPr>
            <a:spLocks noChangeArrowheads="1" noChangeShapeType="1" noTextEdit="1"/>
          </p:cNvSpPr>
          <p:nvPr/>
        </p:nvSpPr>
        <p:spPr bwMode="auto">
          <a:xfrm>
            <a:off x="395288" y="1371600"/>
            <a:ext cx="838993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en-US" sz="3600" i="1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8099" dir="2700000" algn="ctr" rotWithShape="0">
                  <a:srgbClr val="00000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41328" name="Rectangle 62"/>
          <p:cNvSpPr>
            <a:spLocks noChangeArrowheads="1"/>
          </p:cNvSpPr>
          <p:nvPr/>
        </p:nvSpPr>
        <p:spPr bwMode="auto">
          <a:xfrm>
            <a:off x="468313" y="1614488"/>
            <a:ext cx="8280400" cy="49672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mtClean="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771525" y="2343150"/>
            <a:ext cx="3403600" cy="2133600"/>
            <a:chOff x="771525" y="2286000"/>
            <a:chExt cx="3403600" cy="2133600"/>
          </a:xfrm>
        </p:grpSpPr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771525" y="3168649"/>
              <a:ext cx="3403600" cy="1250951"/>
              <a:chOff x="912" y="1672"/>
              <a:chExt cx="1776" cy="788"/>
            </a:xfrm>
          </p:grpSpPr>
          <p:sp>
            <p:nvSpPr>
              <p:cNvPr id="141336" name="Rectangle 25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6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2600" b="1" smtClean="0">
                    <a:solidFill>
                      <a:srgbClr val="000000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Apple</a:t>
                </a:r>
                <a:endParaRPr lang="en-US" smtClean="0">
                  <a:solidFill>
                    <a:prstClr val="black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337" name="Rectangle 26"/>
              <p:cNvSpPr>
                <a:spLocks noChangeArrowheads="1"/>
              </p:cNvSpPr>
              <p:nvPr/>
            </p:nvSpPr>
            <p:spPr bwMode="auto">
              <a:xfrm>
                <a:off x="1920" y="2208"/>
                <a:ext cx="76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sz="2600" b="1" smtClean="0">
                    <a:solidFill>
                      <a:srgbClr val="000000"/>
                    </a:solidFill>
                    <a:latin typeface="Tahoma" charset="0"/>
                    <a:ea typeface="ＭＳ Ｐゴシック" charset="0"/>
                    <a:cs typeface="ＭＳ Ｐゴシック" charset="0"/>
                  </a:rPr>
                  <a:t>Jabuka</a:t>
                </a:r>
                <a:endParaRPr lang="en-US" smtClean="0">
                  <a:solidFill>
                    <a:prstClr val="black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338" name="Line 28"/>
              <p:cNvSpPr>
                <a:spLocks noChangeShapeType="1"/>
              </p:cNvSpPr>
              <p:nvPr/>
            </p:nvSpPr>
            <p:spPr bwMode="auto">
              <a:xfrm rot="-7442585">
                <a:off x="1715" y="1457"/>
                <a:ext cx="1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339" name="Line 29"/>
              <p:cNvSpPr>
                <a:spLocks noChangeShapeType="1"/>
              </p:cNvSpPr>
              <p:nvPr/>
            </p:nvSpPr>
            <p:spPr bwMode="auto">
              <a:xfrm rot="7442585" flipV="1">
                <a:off x="1703" y="1896"/>
                <a:ext cx="1" cy="432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US" smtClean="0">
                  <a:solidFill>
                    <a:prstClr val="black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141335" name="Picture 62" descr="1818302534_873443535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286000"/>
              <a:ext cx="660400" cy="52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65"/>
          <p:cNvGrpSpPr>
            <a:grpSpLocks/>
          </p:cNvGrpSpPr>
          <p:nvPr/>
        </p:nvGrpSpPr>
        <p:grpSpPr bwMode="auto">
          <a:xfrm>
            <a:off x="4948238" y="2571750"/>
            <a:ext cx="2286000" cy="762000"/>
            <a:chOff x="4948238" y="2514600"/>
            <a:chExt cx="2286000" cy="762000"/>
          </a:xfrm>
        </p:grpSpPr>
        <p:sp>
          <p:nvSpPr>
            <p:cNvPr id="141332" name="Oval 58"/>
            <p:cNvSpPr>
              <a:spLocks noChangeArrowheads="1"/>
            </p:cNvSpPr>
            <p:nvPr/>
          </p:nvSpPr>
          <p:spPr bwMode="auto">
            <a:xfrm>
              <a:off x="4948238" y="2514600"/>
              <a:ext cx="2286000" cy="76200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41333" name="Picture 63" descr="1818302534_873443535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590800"/>
              <a:ext cx="660400" cy="52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331" name="Rectangle 2"/>
          <p:cNvSpPr txBox="1">
            <a:spLocks noChangeArrowheads="1"/>
          </p:cNvSpPr>
          <p:nvPr/>
        </p:nvSpPr>
        <p:spPr bwMode="auto">
          <a:xfrm>
            <a:off x="457200" y="914400"/>
            <a:ext cx="8229600" cy="7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3600" smtClean="0">
                <a:solidFill>
                  <a:srgbClr val="000000"/>
                </a:solidFill>
                <a:cs typeface="Times New Roman" charset="0"/>
              </a:rPr>
              <a:t>Relational Frame Theory</a:t>
            </a:r>
            <a:endParaRPr lang="en-US" sz="36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94551"/>
      </p:ext>
    </p:extLst>
  </p:cSld>
  <p:clrMapOvr>
    <a:masterClrMapping/>
  </p:clrMapOvr>
  <p:transition xmlns:p14="http://schemas.microsoft.com/office/powerpoint/2010/main" spd="med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5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82160"/>
              </p:ext>
            </p:extLst>
          </p:nvPr>
        </p:nvGraphicFramePr>
        <p:xfrm>
          <a:off x="0" y="-762000"/>
          <a:ext cx="5715000" cy="83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1200" y="22860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8" b="1" i="0" u="none" strike="noStrike" kern="1200" baseline="0">
                <a:solidFill>
                  <a:srgbClr val="000000"/>
                </a:solidFill>
                <a:latin typeface="AGaramond"/>
                <a:ea typeface="AGaramond"/>
                <a:cs typeface="AGaramond"/>
              </a:defRPr>
            </a:pPr>
            <a:r>
              <a:rPr lang="en-US" sz="2800" dirty="0"/>
              <a:t>Learn </a:t>
            </a:r>
            <a:endParaRPr lang="en-US" sz="2800" dirty="0" smtClean="0"/>
          </a:p>
          <a:p>
            <a:pPr algn="ctr">
              <a:defRPr sz="2008" b="1" i="0" u="none" strike="noStrike" kern="1200" baseline="0">
                <a:solidFill>
                  <a:srgbClr val="000000"/>
                </a:solidFill>
                <a:latin typeface="AGaramond"/>
                <a:ea typeface="AGaramond"/>
                <a:cs typeface="AGaramond"/>
              </a:defRPr>
            </a:pPr>
            <a:r>
              <a:rPr lang="en-US" sz="2800" dirty="0" smtClean="0"/>
              <a:t>Object</a:t>
            </a:r>
            <a:r>
              <a:rPr lang="en-US" sz="2800" dirty="0"/>
              <a:t>-Name</a:t>
            </a:r>
            <a:r>
              <a:rPr lang="en-US" sz="2800" dirty="0" smtClean="0"/>
              <a:t>, Test </a:t>
            </a:r>
            <a:r>
              <a:rPr lang="en-US" sz="2800" dirty="0"/>
              <a:t>Name-</a:t>
            </a:r>
            <a:r>
              <a:rPr lang="en-US" sz="2800" dirty="0" smtClean="0"/>
              <a:t>Object</a:t>
            </a:r>
          </a:p>
          <a:p>
            <a:pPr algn="ctr">
              <a:defRPr sz="2008" b="1" i="0" u="none" strike="noStrike" kern="1200" baseline="0">
                <a:solidFill>
                  <a:srgbClr val="000000"/>
                </a:solidFill>
                <a:latin typeface="AGaramond"/>
                <a:ea typeface="AGaramond"/>
                <a:cs typeface="AGaramond"/>
              </a:defRPr>
            </a:pPr>
            <a:endParaRPr lang="en-US" sz="2800" dirty="0"/>
          </a:p>
          <a:p>
            <a:pPr algn="ctr">
              <a:defRPr sz="2008" b="1" i="0" u="none" strike="noStrike" kern="1200" baseline="0">
                <a:solidFill>
                  <a:srgbClr val="000000"/>
                </a:solidFill>
                <a:latin typeface="AGaramond"/>
                <a:ea typeface="AGaramond"/>
                <a:cs typeface="AGaramond"/>
              </a:defRPr>
            </a:pPr>
            <a:r>
              <a:rPr lang="en-US" sz="2800" dirty="0"/>
              <a:t>Human Infant @ 17 months</a:t>
            </a:r>
          </a:p>
          <a:p>
            <a:endParaRPr lang="en-US" sz="2400" dirty="0"/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57200" y="51131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SzTx/>
            </a:pPr>
            <a:r>
              <a:rPr lang="en-US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Infants Do This</a:t>
            </a:r>
            <a:endParaRPr lang="en-US" sz="4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77876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403610"/>
              </p:ext>
            </p:extLst>
          </p:nvPr>
        </p:nvGraphicFramePr>
        <p:xfrm>
          <a:off x="1949450" y="33866"/>
          <a:ext cx="6400800" cy="6915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930650" y="3429000"/>
            <a:ext cx="2697123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n-US" sz="2800" b="0" dirty="0">
                <a:solidFill>
                  <a:srgbClr val="463416"/>
                </a:solidFill>
                <a:latin typeface="Times New Roman" charset="0"/>
              </a:rPr>
              <a:t>LD: No receptive</a:t>
            </a:r>
            <a:endParaRPr lang="en-US" sz="3600" b="0" dirty="0">
              <a:solidFill>
                <a:srgbClr val="463416"/>
              </a:solidFill>
              <a:latin typeface="Times New Roman" charset="0"/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5911850" y="3352800"/>
            <a:ext cx="203200" cy="152400"/>
          </a:xfrm>
          <a:prstGeom prst="line">
            <a:avLst/>
          </a:prstGeom>
          <a:noFill/>
          <a:ln w="12700" cap="sq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826250" y="1371600"/>
            <a:ext cx="228843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n-US" sz="2800" b="0" dirty="0">
                <a:solidFill>
                  <a:srgbClr val="463416"/>
                </a:solidFill>
                <a:latin typeface="Times New Roman" charset="0"/>
              </a:rPr>
              <a:t>LD: Receptive</a:t>
            </a:r>
            <a:endParaRPr lang="en-US" sz="3600" b="0" dirty="0">
              <a:solidFill>
                <a:srgbClr val="463416"/>
              </a:solidFill>
              <a:latin typeface="Times New Roman" charset="0"/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7360705" y="152400"/>
            <a:ext cx="129434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n-US" sz="2800" b="0" dirty="0">
                <a:solidFill>
                  <a:schemeClr val="bg2"/>
                </a:solidFill>
                <a:latin typeface="Times New Roman" charset="0"/>
              </a:rPr>
              <a:t>Normal</a:t>
            </a:r>
            <a:endParaRPr lang="en-US" sz="3600" b="0" dirty="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H="1">
            <a:off x="7119938" y="685800"/>
            <a:ext cx="203200" cy="228600"/>
          </a:xfrm>
          <a:prstGeom prst="line">
            <a:avLst/>
          </a:prstGeom>
          <a:noFill/>
          <a:ln w="12700" cap="sq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H="1" flipV="1">
            <a:off x="6521450" y="1447800"/>
            <a:ext cx="203200" cy="76200"/>
          </a:xfrm>
          <a:prstGeom prst="line">
            <a:avLst/>
          </a:prstGeom>
          <a:noFill/>
          <a:ln w="12700" cap="sq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705600" y="6400800"/>
            <a:ext cx="222567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n-US" sz="1200" b="0" dirty="0" err="1">
                <a:solidFill>
                  <a:srgbClr val="000000"/>
                </a:solidFill>
                <a:latin typeface="Times New Roman" charset="0"/>
              </a:rPr>
              <a:t>Devany</a:t>
            </a:r>
            <a:r>
              <a:rPr lang="en-US" sz="1200" b="0" dirty="0">
                <a:solidFill>
                  <a:srgbClr val="000000"/>
                </a:solidFill>
                <a:latin typeface="Times New Roman" charset="0"/>
              </a:rPr>
              <a:t>, Hayes, &amp; Nelson (1986)</a:t>
            </a:r>
            <a:endParaRPr lang="en-US" sz="24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H="1">
            <a:off x="7375525" y="2970647"/>
            <a:ext cx="271462" cy="0"/>
          </a:xfrm>
          <a:prstGeom prst="line">
            <a:avLst/>
          </a:prstGeom>
          <a:noFill/>
          <a:ln w="12700" cap="sq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 rot="-5400000">
            <a:off x="7359696" y="2684835"/>
            <a:ext cx="1422309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n-US" sz="2800" b="0" dirty="0">
                <a:solidFill>
                  <a:srgbClr val="463416"/>
                </a:solidFill>
                <a:latin typeface="AGaramond" pitchFamily="18" charset="0"/>
              </a:rPr>
              <a:t>Chance</a:t>
            </a:r>
            <a:endParaRPr lang="en-US" sz="3600" b="0" dirty="0">
              <a:solidFill>
                <a:srgbClr val="463416"/>
              </a:solidFill>
              <a:latin typeface="Times New Roman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1554301"/>
            <a:ext cx="2895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SzTx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They</a:t>
            </a:r>
          </a:p>
          <a:p>
            <a:pPr algn="ctr">
              <a:spcBef>
                <a:spcPct val="0"/>
              </a:spcBef>
              <a:buSzTx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 Not </a:t>
            </a:r>
          </a:p>
          <a:p>
            <a:pPr algn="ctr">
              <a:spcBef>
                <a:spcPct val="0"/>
              </a:spcBef>
              <a:buSzTx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Show </a:t>
            </a:r>
          </a:p>
          <a:p>
            <a:pPr algn="ctr">
              <a:spcBef>
                <a:spcPct val="0"/>
              </a:spcBef>
              <a:buSzTx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Normal </a:t>
            </a:r>
          </a:p>
          <a:p>
            <a:pPr algn="ctr">
              <a:spcBef>
                <a:spcPct val="0"/>
              </a:spcBef>
              <a:buSzTx/>
            </a:pPr>
            <a:r>
              <a:rPr lang="en-US" sz="4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Language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057400" y="2438400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Times New Roman"/>
                <a:cs typeface="Times New Roman"/>
              </a:rPr>
              <a:t>Orientation to the </a:t>
            </a:r>
            <a:r>
              <a:rPr lang="en-US" sz="4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Panel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457200" y="51131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SzTx/>
            </a:pPr>
            <a:r>
              <a:rPr lang="en-US" sz="4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Non-Humans Do Not</a:t>
            </a:r>
            <a:endParaRPr lang="en-US" sz="4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86516"/>
              </p:ext>
            </p:extLst>
          </p:nvPr>
        </p:nvGraphicFramePr>
        <p:xfrm>
          <a:off x="0" y="-1066800"/>
          <a:ext cx="9144000" cy="830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7577464" y="2792757"/>
            <a:ext cx="271462" cy="0"/>
          </a:xfrm>
          <a:prstGeom prst="line">
            <a:avLst/>
          </a:prstGeom>
          <a:noFill/>
          <a:ln w="12700" cap="sq">
            <a:solidFill>
              <a:srgbClr val="3399FF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 rot="16200000">
            <a:off x="7561635" y="2506945"/>
            <a:ext cx="1422309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SzTx/>
            </a:pPr>
            <a:r>
              <a:rPr lang="en-US" sz="2800" b="0" dirty="0">
                <a:solidFill>
                  <a:srgbClr val="463416"/>
                </a:solidFill>
                <a:latin typeface="AGaramond" pitchFamily="18" charset="0"/>
              </a:rPr>
              <a:t>Chance</a:t>
            </a:r>
            <a:endParaRPr lang="en-US" sz="3600" b="0" dirty="0">
              <a:solidFill>
                <a:srgbClr val="463416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351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A Place to Start</a:t>
            </a:r>
            <a:endParaRPr lang="en-US" dirty="0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038600" cy="28956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It was </a:t>
            </a:r>
            <a:r>
              <a:rPr lang="en-US" i="1" dirty="0" smtClean="0">
                <a:latin typeface="Times New Roman" charset="0"/>
              </a:rPr>
              <a:t>not</a:t>
            </a:r>
            <a:r>
              <a:rPr lang="en-US" dirty="0" smtClean="0">
                <a:latin typeface="Times New Roman" charset="0"/>
              </a:rPr>
              <a:t> enough to build a theory of language around … and it is merely and </a:t>
            </a:r>
            <a:r>
              <a:rPr lang="en-US" i="1" dirty="0" smtClean="0">
                <a:latin typeface="Times New Roman" charset="0"/>
              </a:rPr>
              <a:t>outcome</a:t>
            </a:r>
            <a:r>
              <a:rPr lang="en-US" dirty="0" smtClean="0">
                <a:latin typeface="Times New Roman" charset="0"/>
              </a:rPr>
              <a:t>, not a </a:t>
            </a:r>
            <a:r>
              <a:rPr lang="en-US" i="1" dirty="0" smtClean="0">
                <a:latin typeface="Times New Roman" charset="0"/>
              </a:rPr>
              <a:t>process</a:t>
            </a:r>
            <a:r>
              <a:rPr lang="en-US" dirty="0" smtClean="0">
                <a:latin typeface="Times New Roman" charset="0"/>
              </a:rPr>
              <a:t>. But still it was a place to begin.</a:t>
            </a:r>
            <a:endParaRPr lang="en-US" dirty="0">
              <a:latin typeface="Times New Roman" charset="0"/>
            </a:endParaRPr>
          </a:p>
        </p:txBody>
      </p:sp>
      <p:pic>
        <p:nvPicPr>
          <p:cNvPr id="4" name="Picture 3" descr="196310475_4097c3bf9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828800"/>
            <a:ext cx="3575050" cy="481812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827088" y="1701800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000">
                <a:latin typeface="Tahoma" charset="0"/>
              </a:rPr>
              <a:t>C</a:t>
            </a:r>
            <a:r>
              <a:rPr lang="en-US" sz="2000" baseline="-25000">
                <a:latin typeface="Tahoma" charset="0"/>
              </a:rPr>
              <a:t>Rel </a:t>
            </a:r>
            <a:r>
              <a:rPr lang="en-US" sz="2000">
                <a:latin typeface="Tahoma" charset="0"/>
              </a:rPr>
              <a:t>(e.g.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latin typeface="Tahoma" charset="0"/>
              </a:rPr>
              <a:t>is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)</a:t>
            </a:r>
            <a:endParaRPr lang="en-US" sz="2000">
              <a:latin typeface="Tahoma" charset="0"/>
            </a:endParaRPr>
          </a:p>
        </p:txBody>
      </p:sp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3875088" y="23050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en-US" sz="2400">
                <a:latin typeface="Tahoma" charset="0"/>
              </a:rPr>
              <a:t>&amp;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3875088" y="30670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SzTx/>
            </a:pPr>
            <a:r>
              <a:rPr lang="en-US" sz="2400">
                <a:latin typeface="Tahoma" charset="0"/>
              </a:rPr>
              <a:t>&amp;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827088" y="5229225"/>
            <a:ext cx="1690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000">
                <a:latin typeface="Tahoma" charset="0"/>
              </a:rPr>
              <a:t>C</a:t>
            </a:r>
            <a:r>
              <a:rPr lang="en-US" sz="2000" baseline="-25000">
                <a:latin typeface="Tahoma" charset="0"/>
              </a:rPr>
              <a:t>Rel </a:t>
            </a:r>
            <a:r>
              <a:rPr lang="en-US" sz="2000">
                <a:latin typeface="Tahoma" charset="0"/>
              </a:rPr>
              <a:t>(e.g.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latin typeface="Tahoma" charset="0"/>
              </a:rPr>
              <a:t>is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)</a:t>
            </a:r>
            <a:endParaRPr lang="en-US" sz="2000">
              <a:latin typeface="Tahoma" charset="0"/>
            </a:endParaRPr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auto">
          <a:xfrm>
            <a:off x="2198688" y="6091238"/>
            <a:ext cx="533400" cy="158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stealth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71" name="Line 7"/>
          <p:cNvSpPr>
            <a:spLocks noChangeShapeType="1"/>
          </p:cNvSpPr>
          <p:nvPr/>
        </p:nvSpPr>
        <p:spPr bwMode="auto">
          <a:xfrm>
            <a:off x="6505575" y="6069013"/>
            <a:ext cx="533400" cy="158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 type="stealth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5424488" y="585311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600" b="1">
                <a:solidFill>
                  <a:srgbClr val="000000"/>
                </a:solidFill>
                <a:latin typeface="Tahoma" charset="0"/>
              </a:rPr>
              <a:t>tree</a:t>
            </a:r>
            <a:endParaRPr lang="en-US" sz="2400">
              <a:latin typeface="Tahoma" charset="0"/>
            </a:endParaRPr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2640013" y="5862638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2600" b="1">
                <a:solidFill>
                  <a:srgbClr val="000000"/>
                </a:solidFill>
                <a:latin typeface="Tahoma" charset="0"/>
              </a:rPr>
              <a:t>tree</a:t>
            </a:r>
            <a:endParaRPr lang="en-US" sz="2400">
              <a:latin typeface="Tahoma" charset="0"/>
            </a:endParaRPr>
          </a:p>
        </p:txBody>
      </p:sp>
      <p:pic>
        <p:nvPicPr>
          <p:cNvPr id="523274" name="Picture 10" descr="na0144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8" y="5734050"/>
            <a:ext cx="6111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5" name="Picture 11" descr="na0144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4713" y="5708650"/>
            <a:ext cx="61118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79488" y="2117725"/>
            <a:ext cx="3032125" cy="587375"/>
            <a:chOff x="298" y="960"/>
            <a:chExt cx="1910" cy="370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98" y="1070"/>
              <a:ext cx="1561" cy="260"/>
              <a:chOff x="298" y="1070"/>
              <a:chExt cx="1561" cy="260"/>
            </a:xfrm>
          </p:grpSpPr>
          <p:graphicFrame>
            <p:nvGraphicFramePr>
              <p:cNvPr id="56323" name="Object 3"/>
              <p:cNvGraphicFramePr>
                <a:graphicFrameLocks noChangeAspect="1"/>
              </p:cNvGraphicFramePr>
              <p:nvPr/>
            </p:nvGraphicFramePr>
            <p:xfrm>
              <a:off x="1498" y="1070"/>
              <a:ext cx="361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26" r:id="rId5" imgW="7327900" imgH="5486400" progId="">
                      <p:embed/>
                    </p:oleObj>
                  </mc:Choice>
                  <mc:Fallback>
                    <p:oleObj r:id="rId5" imgW="7327900" imgH="54864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8" y="1070"/>
                            <a:ext cx="361" cy="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969696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496" name="Rectangle 15"/>
              <p:cNvSpPr>
                <a:spLocks noChangeArrowheads="1"/>
              </p:cNvSpPr>
              <p:nvPr/>
            </p:nvSpPr>
            <p:spPr bwMode="auto">
              <a:xfrm>
                <a:off x="298" y="1075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lemon</a:t>
                </a:r>
                <a:endParaRPr lang="en-US" sz="2400">
                  <a:latin typeface="Tahoma" charset="0"/>
                </a:endParaRPr>
              </a:p>
            </p:txBody>
          </p:sp>
          <p:sp>
            <p:nvSpPr>
              <p:cNvPr id="56497" name="Line 16"/>
              <p:cNvSpPr>
                <a:spLocks noChangeShapeType="1"/>
              </p:cNvSpPr>
              <p:nvPr/>
            </p:nvSpPr>
            <p:spPr bwMode="auto">
              <a:xfrm>
                <a:off x="1066" y="1200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495" name="Text Box 17"/>
            <p:cNvSpPr txBox="1">
              <a:spLocks noChangeArrowheads="1"/>
            </p:cNvSpPr>
            <p:nvPr/>
          </p:nvSpPr>
          <p:spPr bwMode="auto">
            <a:xfrm>
              <a:off x="1872" y="960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131888" y="2955925"/>
            <a:ext cx="2955925" cy="488950"/>
            <a:chOff x="490" y="1478"/>
            <a:chExt cx="1862" cy="308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90" y="1536"/>
              <a:ext cx="1622" cy="250"/>
              <a:chOff x="490" y="1536"/>
              <a:chExt cx="1622" cy="250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90" y="1536"/>
                <a:ext cx="448" cy="216"/>
                <a:chOff x="2980" y="2600"/>
                <a:chExt cx="270" cy="197"/>
              </a:xfrm>
            </p:grpSpPr>
            <p:sp>
              <p:nvSpPr>
                <p:cNvPr id="56439" name="Freeform 21"/>
                <p:cNvSpPr>
                  <a:spLocks/>
                </p:cNvSpPr>
                <p:nvPr/>
              </p:nvSpPr>
              <p:spPr bwMode="auto">
                <a:xfrm>
                  <a:off x="2980" y="2600"/>
                  <a:ext cx="268" cy="197"/>
                </a:xfrm>
                <a:custGeom>
                  <a:avLst/>
                  <a:gdLst>
                    <a:gd name="T0" fmla="*/ 17 w 268"/>
                    <a:gd name="T1" fmla="*/ 128 h 197"/>
                    <a:gd name="T2" fmla="*/ 11 w 268"/>
                    <a:gd name="T3" fmla="*/ 113 h 197"/>
                    <a:gd name="T4" fmla="*/ 5 w 268"/>
                    <a:gd name="T5" fmla="*/ 101 h 197"/>
                    <a:gd name="T6" fmla="*/ 5 w 268"/>
                    <a:gd name="T7" fmla="*/ 88 h 197"/>
                    <a:gd name="T8" fmla="*/ 4 w 268"/>
                    <a:gd name="T9" fmla="*/ 78 h 197"/>
                    <a:gd name="T10" fmla="*/ 0 w 268"/>
                    <a:gd name="T11" fmla="*/ 71 h 197"/>
                    <a:gd name="T12" fmla="*/ 7 w 268"/>
                    <a:gd name="T13" fmla="*/ 69 h 197"/>
                    <a:gd name="T14" fmla="*/ 7 w 268"/>
                    <a:gd name="T15" fmla="*/ 57 h 197"/>
                    <a:gd name="T16" fmla="*/ 13 w 268"/>
                    <a:gd name="T17" fmla="*/ 48 h 197"/>
                    <a:gd name="T18" fmla="*/ 21 w 268"/>
                    <a:gd name="T19" fmla="*/ 51 h 197"/>
                    <a:gd name="T20" fmla="*/ 30 w 268"/>
                    <a:gd name="T21" fmla="*/ 57 h 197"/>
                    <a:gd name="T22" fmla="*/ 28 w 268"/>
                    <a:gd name="T23" fmla="*/ 50 h 197"/>
                    <a:gd name="T24" fmla="*/ 28 w 268"/>
                    <a:gd name="T25" fmla="*/ 36 h 197"/>
                    <a:gd name="T26" fmla="*/ 36 w 268"/>
                    <a:gd name="T27" fmla="*/ 27 h 197"/>
                    <a:gd name="T28" fmla="*/ 46 w 268"/>
                    <a:gd name="T29" fmla="*/ 19 h 197"/>
                    <a:gd name="T30" fmla="*/ 55 w 268"/>
                    <a:gd name="T31" fmla="*/ 11 h 197"/>
                    <a:gd name="T32" fmla="*/ 73 w 268"/>
                    <a:gd name="T33" fmla="*/ 7 h 197"/>
                    <a:gd name="T34" fmla="*/ 96 w 268"/>
                    <a:gd name="T35" fmla="*/ 4 h 197"/>
                    <a:gd name="T36" fmla="*/ 124 w 268"/>
                    <a:gd name="T37" fmla="*/ 2 h 197"/>
                    <a:gd name="T38" fmla="*/ 151 w 268"/>
                    <a:gd name="T39" fmla="*/ 2 h 197"/>
                    <a:gd name="T40" fmla="*/ 171 w 268"/>
                    <a:gd name="T41" fmla="*/ 4 h 197"/>
                    <a:gd name="T42" fmla="*/ 186 w 268"/>
                    <a:gd name="T43" fmla="*/ 5 h 197"/>
                    <a:gd name="T44" fmla="*/ 201 w 268"/>
                    <a:gd name="T45" fmla="*/ 9 h 197"/>
                    <a:gd name="T46" fmla="*/ 217 w 268"/>
                    <a:gd name="T47" fmla="*/ 15 h 197"/>
                    <a:gd name="T48" fmla="*/ 230 w 268"/>
                    <a:gd name="T49" fmla="*/ 25 h 197"/>
                    <a:gd name="T50" fmla="*/ 240 w 268"/>
                    <a:gd name="T51" fmla="*/ 32 h 197"/>
                    <a:gd name="T52" fmla="*/ 243 w 268"/>
                    <a:gd name="T53" fmla="*/ 46 h 197"/>
                    <a:gd name="T54" fmla="*/ 249 w 268"/>
                    <a:gd name="T55" fmla="*/ 50 h 197"/>
                    <a:gd name="T56" fmla="*/ 247 w 268"/>
                    <a:gd name="T57" fmla="*/ 55 h 197"/>
                    <a:gd name="T58" fmla="*/ 255 w 268"/>
                    <a:gd name="T59" fmla="*/ 59 h 197"/>
                    <a:gd name="T60" fmla="*/ 255 w 268"/>
                    <a:gd name="T61" fmla="*/ 71 h 197"/>
                    <a:gd name="T62" fmla="*/ 265 w 268"/>
                    <a:gd name="T63" fmla="*/ 73 h 197"/>
                    <a:gd name="T64" fmla="*/ 266 w 268"/>
                    <a:gd name="T65" fmla="*/ 84 h 197"/>
                    <a:gd name="T66" fmla="*/ 266 w 268"/>
                    <a:gd name="T67" fmla="*/ 96 h 197"/>
                    <a:gd name="T68" fmla="*/ 261 w 268"/>
                    <a:gd name="T69" fmla="*/ 92 h 197"/>
                    <a:gd name="T70" fmla="*/ 257 w 268"/>
                    <a:gd name="T71" fmla="*/ 97 h 197"/>
                    <a:gd name="T72" fmla="*/ 255 w 268"/>
                    <a:gd name="T73" fmla="*/ 111 h 197"/>
                    <a:gd name="T74" fmla="*/ 245 w 268"/>
                    <a:gd name="T75" fmla="*/ 109 h 197"/>
                    <a:gd name="T76" fmla="*/ 243 w 268"/>
                    <a:gd name="T77" fmla="*/ 119 h 197"/>
                    <a:gd name="T78" fmla="*/ 243 w 268"/>
                    <a:gd name="T79" fmla="*/ 132 h 197"/>
                    <a:gd name="T80" fmla="*/ 242 w 268"/>
                    <a:gd name="T81" fmla="*/ 147 h 197"/>
                    <a:gd name="T82" fmla="*/ 240 w 268"/>
                    <a:gd name="T83" fmla="*/ 163 h 197"/>
                    <a:gd name="T84" fmla="*/ 234 w 268"/>
                    <a:gd name="T85" fmla="*/ 176 h 197"/>
                    <a:gd name="T86" fmla="*/ 226 w 268"/>
                    <a:gd name="T87" fmla="*/ 184 h 197"/>
                    <a:gd name="T88" fmla="*/ 215 w 268"/>
                    <a:gd name="T89" fmla="*/ 188 h 197"/>
                    <a:gd name="T90" fmla="*/ 201 w 268"/>
                    <a:gd name="T91" fmla="*/ 190 h 197"/>
                    <a:gd name="T92" fmla="*/ 188 w 268"/>
                    <a:gd name="T93" fmla="*/ 193 h 197"/>
                    <a:gd name="T94" fmla="*/ 172 w 268"/>
                    <a:gd name="T95" fmla="*/ 195 h 197"/>
                    <a:gd name="T96" fmla="*/ 157 w 268"/>
                    <a:gd name="T97" fmla="*/ 197 h 197"/>
                    <a:gd name="T98" fmla="*/ 142 w 268"/>
                    <a:gd name="T99" fmla="*/ 197 h 197"/>
                    <a:gd name="T100" fmla="*/ 126 w 268"/>
                    <a:gd name="T101" fmla="*/ 197 h 197"/>
                    <a:gd name="T102" fmla="*/ 113 w 268"/>
                    <a:gd name="T103" fmla="*/ 195 h 197"/>
                    <a:gd name="T104" fmla="*/ 101 w 268"/>
                    <a:gd name="T105" fmla="*/ 195 h 197"/>
                    <a:gd name="T106" fmla="*/ 86 w 268"/>
                    <a:gd name="T107" fmla="*/ 193 h 197"/>
                    <a:gd name="T108" fmla="*/ 73 w 268"/>
                    <a:gd name="T109" fmla="*/ 191 h 197"/>
                    <a:gd name="T110" fmla="*/ 57 w 268"/>
                    <a:gd name="T111" fmla="*/ 190 h 197"/>
                    <a:gd name="T112" fmla="*/ 44 w 268"/>
                    <a:gd name="T113" fmla="*/ 188 h 197"/>
                    <a:gd name="T114" fmla="*/ 32 w 268"/>
                    <a:gd name="T115" fmla="*/ 184 h 197"/>
                    <a:gd name="T116" fmla="*/ 25 w 268"/>
                    <a:gd name="T117" fmla="*/ 172 h 197"/>
                    <a:gd name="T118" fmla="*/ 23 w 268"/>
                    <a:gd name="T119" fmla="*/ 159 h 197"/>
                    <a:gd name="T120" fmla="*/ 23 w 268"/>
                    <a:gd name="T121" fmla="*/ 144 h 1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68"/>
                    <a:gd name="T184" fmla="*/ 0 h 197"/>
                    <a:gd name="T185" fmla="*/ 268 w 268"/>
                    <a:gd name="T186" fmla="*/ 197 h 19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68" h="197">
                      <a:moveTo>
                        <a:pt x="25" y="138"/>
                      </a:moveTo>
                      <a:lnTo>
                        <a:pt x="23" y="134"/>
                      </a:lnTo>
                      <a:lnTo>
                        <a:pt x="23" y="132"/>
                      </a:lnTo>
                      <a:lnTo>
                        <a:pt x="21" y="132"/>
                      </a:lnTo>
                      <a:lnTo>
                        <a:pt x="21" y="130"/>
                      </a:lnTo>
                      <a:lnTo>
                        <a:pt x="19" y="130"/>
                      </a:lnTo>
                      <a:lnTo>
                        <a:pt x="19" y="128"/>
                      </a:lnTo>
                      <a:lnTo>
                        <a:pt x="17" y="128"/>
                      </a:lnTo>
                      <a:lnTo>
                        <a:pt x="19" y="128"/>
                      </a:lnTo>
                      <a:lnTo>
                        <a:pt x="19" y="126"/>
                      </a:lnTo>
                      <a:lnTo>
                        <a:pt x="17" y="126"/>
                      </a:lnTo>
                      <a:lnTo>
                        <a:pt x="19" y="115"/>
                      </a:lnTo>
                      <a:lnTo>
                        <a:pt x="17" y="113"/>
                      </a:lnTo>
                      <a:lnTo>
                        <a:pt x="15" y="113"/>
                      </a:lnTo>
                      <a:lnTo>
                        <a:pt x="13" y="113"/>
                      </a:lnTo>
                      <a:lnTo>
                        <a:pt x="11" y="113"/>
                      </a:lnTo>
                      <a:lnTo>
                        <a:pt x="9" y="113"/>
                      </a:lnTo>
                      <a:lnTo>
                        <a:pt x="9" y="111"/>
                      </a:lnTo>
                      <a:lnTo>
                        <a:pt x="7" y="111"/>
                      </a:lnTo>
                      <a:lnTo>
                        <a:pt x="5" y="109"/>
                      </a:lnTo>
                      <a:lnTo>
                        <a:pt x="5" y="107"/>
                      </a:lnTo>
                      <a:lnTo>
                        <a:pt x="5" y="105"/>
                      </a:lnTo>
                      <a:lnTo>
                        <a:pt x="5" y="103"/>
                      </a:lnTo>
                      <a:lnTo>
                        <a:pt x="5" y="101"/>
                      </a:lnTo>
                      <a:lnTo>
                        <a:pt x="5" y="99"/>
                      </a:lnTo>
                      <a:lnTo>
                        <a:pt x="5" y="97"/>
                      </a:lnTo>
                      <a:lnTo>
                        <a:pt x="5" y="96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7" y="92"/>
                      </a:lnTo>
                      <a:lnTo>
                        <a:pt x="5" y="90"/>
                      </a:lnTo>
                      <a:lnTo>
                        <a:pt x="5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88"/>
                      </a:lnTo>
                      <a:lnTo>
                        <a:pt x="4" y="86"/>
                      </a:lnTo>
                      <a:lnTo>
                        <a:pt x="4" y="84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4" y="76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69"/>
                      </a:lnTo>
                      <a:lnTo>
                        <a:pt x="2" y="67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4" y="67"/>
                      </a:lnTo>
                      <a:lnTo>
                        <a:pt x="4" y="69"/>
                      </a:lnTo>
                      <a:lnTo>
                        <a:pt x="5" y="69"/>
                      </a:lnTo>
                      <a:lnTo>
                        <a:pt x="7" y="69"/>
                      </a:lnTo>
                      <a:lnTo>
                        <a:pt x="7" y="67"/>
                      </a:lnTo>
                      <a:lnTo>
                        <a:pt x="7" y="65"/>
                      </a:lnTo>
                      <a:lnTo>
                        <a:pt x="7" y="63"/>
                      </a:lnTo>
                      <a:lnTo>
                        <a:pt x="5" y="63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9" y="51"/>
                      </a:lnTo>
                      <a:lnTo>
                        <a:pt x="11" y="51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13" y="48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1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7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5" y="51"/>
                      </a:lnTo>
                      <a:lnTo>
                        <a:pt x="25" y="53"/>
                      </a:lnTo>
                      <a:lnTo>
                        <a:pt x="27" y="53"/>
                      </a:lnTo>
                      <a:lnTo>
                        <a:pt x="28" y="53"/>
                      </a:lnTo>
                      <a:lnTo>
                        <a:pt x="28" y="55"/>
                      </a:lnTo>
                      <a:lnTo>
                        <a:pt x="30" y="55"/>
                      </a:lnTo>
                      <a:lnTo>
                        <a:pt x="30" y="57"/>
                      </a:lnTo>
                      <a:lnTo>
                        <a:pt x="32" y="57"/>
                      </a:lnTo>
                      <a:lnTo>
                        <a:pt x="34" y="57"/>
                      </a:lnTo>
                      <a:lnTo>
                        <a:pt x="34" y="55"/>
                      </a:lnTo>
                      <a:lnTo>
                        <a:pt x="32" y="55"/>
                      </a:lnTo>
                      <a:lnTo>
                        <a:pt x="32" y="53"/>
                      </a:lnTo>
                      <a:lnTo>
                        <a:pt x="30" y="51"/>
                      </a:lnTo>
                      <a:lnTo>
                        <a:pt x="28" y="51"/>
                      </a:lnTo>
                      <a:lnTo>
                        <a:pt x="28" y="50"/>
                      </a:lnTo>
                      <a:lnTo>
                        <a:pt x="27" y="50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4"/>
                      </a:lnTo>
                      <a:lnTo>
                        <a:pt x="27" y="42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28" y="36"/>
                      </a:lnTo>
                      <a:lnTo>
                        <a:pt x="30" y="36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2" y="30"/>
                      </a:lnTo>
                      <a:lnTo>
                        <a:pt x="34" y="28"/>
                      </a:lnTo>
                      <a:lnTo>
                        <a:pt x="34" y="27"/>
                      </a:lnTo>
                      <a:lnTo>
                        <a:pt x="36" y="27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38" y="23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2" y="19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6" y="17"/>
                      </a:lnTo>
                      <a:lnTo>
                        <a:pt x="48" y="17"/>
                      </a:lnTo>
                      <a:lnTo>
                        <a:pt x="48" y="15"/>
                      </a:lnTo>
                      <a:lnTo>
                        <a:pt x="50" y="15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5" y="13"/>
                      </a:lnTo>
                      <a:lnTo>
                        <a:pt x="55" y="11"/>
                      </a:lnTo>
                      <a:lnTo>
                        <a:pt x="57" y="11"/>
                      </a:lnTo>
                      <a:lnTo>
                        <a:pt x="59" y="11"/>
                      </a:lnTo>
                      <a:lnTo>
                        <a:pt x="61" y="11"/>
                      </a:lnTo>
                      <a:lnTo>
                        <a:pt x="63" y="11"/>
                      </a:lnTo>
                      <a:lnTo>
                        <a:pt x="65" y="9"/>
                      </a:lnTo>
                      <a:lnTo>
                        <a:pt x="67" y="9"/>
                      </a:lnTo>
                      <a:lnTo>
                        <a:pt x="69" y="9"/>
                      </a:lnTo>
                      <a:lnTo>
                        <a:pt x="73" y="7"/>
                      </a:lnTo>
                      <a:lnTo>
                        <a:pt x="75" y="7"/>
                      </a:lnTo>
                      <a:lnTo>
                        <a:pt x="76" y="7"/>
                      </a:lnTo>
                      <a:lnTo>
                        <a:pt x="80" y="5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4"/>
                      </a:lnTo>
                      <a:lnTo>
                        <a:pt x="92" y="4"/>
                      </a:lnTo>
                      <a:lnTo>
                        <a:pt x="96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5" y="2"/>
                      </a:lnTo>
                      <a:lnTo>
                        <a:pt x="109" y="2"/>
                      </a:lnTo>
                      <a:lnTo>
                        <a:pt x="113" y="2"/>
                      </a:lnTo>
                      <a:lnTo>
                        <a:pt x="117" y="2"/>
                      </a:lnTo>
                      <a:lnTo>
                        <a:pt x="121" y="2"/>
                      </a:lnTo>
                      <a:lnTo>
                        <a:pt x="124" y="2"/>
                      </a:ln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6" y="0"/>
                      </a:lnTo>
                      <a:lnTo>
                        <a:pt x="140" y="2"/>
                      </a:lnTo>
                      <a:lnTo>
                        <a:pt x="142" y="2"/>
                      </a:lnTo>
                      <a:lnTo>
                        <a:pt x="146" y="2"/>
                      </a:lnTo>
                      <a:lnTo>
                        <a:pt x="149" y="2"/>
                      </a:lnTo>
                      <a:lnTo>
                        <a:pt x="151" y="2"/>
                      </a:lnTo>
                      <a:lnTo>
                        <a:pt x="155" y="2"/>
                      </a:lnTo>
                      <a:lnTo>
                        <a:pt x="157" y="2"/>
                      </a:lnTo>
                      <a:lnTo>
                        <a:pt x="161" y="4"/>
                      </a:lnTo>
                      <a:lnTo>
                        <a:pt x="163" y="4"/>
                      </a:lnTo>
                      <a:lnTo>
                        <a:pt x="165" y="4"/>
                      </a:lnTo>
                      <a:lnTo>
                        <a:pt x="167" y="4"/>
                      </a:lnTo>
                      <a:lnTo>
                        <a:pt x="169" y="4"/>
                      </a:lnTo>
                      <a:lnTo>
                        <a:pt x="171" y="4"/>
                      </a:lnTo>
                      <a:lnTo>
                        <a:pt x="172" y="5"/>
                      </a:lnTo>
                      <a:lnTo>
                        <a:pt x="174" y="5"/>
                      </a:lnTo>
                      <a:lnTo>
                        <a:pt x="176" y="5"/>
                      </a:lnTo>
                      <a:lnTo>
                        <a:pt x="178" y="5"/>
                      </a:lnTo>
                      <a:lnTo>
                        <a:pt x="180" y="5"/>
                      </a:lnTo>
                      <a:lnTo>
                        <a:pt x="182" y="5"/>
                      </a:lnTo>
                      <a:lnTo>
                        <a:pt x="184" y="5"/>
                      </a:lnTo>
                      <a:lnTo>
                        <a:pt x="186" y="5"/>
                      </a:lnTo>
                      <a:lnTo>
                        <a:pt x="188" y="5"/>
                      </a:lnTo>
                      <a:lnTo>
                        <a:pt x="190" y="7"/>
                      </a:lnTo>
                      <a:lnTo>
                        <a:pt x="192" y="7"/>
                      </a:lnTo>
                      <a:lnTo>
                        <a:pt x="194" y="7"/>
                      </a:lnTo>
                      <a:lnTo>
                        <a:pt x="195" y="7"/>
                      </a:lnTo>
                      <a:lnTo>
                        <a:pt x="197" y="7"/>
                      </a:lnTo>
                      <a:lnTo>
                        <a:pt x="199" y="9"/>
                      </a:lnTo>
                      <a:lnTo>
                        <a:pt x="201" y="9"/>
                      </a:lnTo>
                      <a:lnTo>
                        <a:pt x="203" y="9"/>
                      </a:lnTo>
                      <a:lnTo>
                        <a:pt x="205" y="9"/>
                      </a:lnTo>
                      <a:lnTo>
                        <a:pt x="207" y="11"/>
                      </a:lnTo>
                      <a:lnTo>
                        <a:pt x="209" y="11"/>
                      </a:lnTo>
                      <a:lnTo>
                        <a:pt x="211" y="11"/>
                      </a:lnTo>
                      <a:lnTo>
                        <a:pt x="213" y="13"/>
                      </a:lnTo>
                      <a:lnTo>
                        <a:pt x="215" y="13"/>
                      </a:lnTo>
                      <a:lnTo>
                        <a:pt x="217" y="15"/>
                      </a:lnTo>
                      <a:lnTo>
                        <a:pt x="218" y="15"/>
                      </a:lnTo>
                      <a:lnTo>
                        <a:pt x="218" y="17"/>
                      </a:lnTo>
                      <a:lnTo>
                        <a:pt x="220" y="17"/>
                      </a:lnTo>
                      <a:lnTo>
                        <a:pt x="222" y="19"/>
                      </a:lnTo>
                      <a:lnTo>
                        <a:pt x="224" y="19"/>
                      </a:lnTo>
                      <a:lnTo>
                        <a:pt x="226" y="21"/>
                      </a:lnTo>
                      <a:lnTo>
                        <a:pt x="228" y="23"/>
                      </a:lnTo>
                      <a:lnTo>
                        <a:pt x="230" y="25"/>
                      </a:lnTo>
                      <a:lnTo>
                        <a:pt x="232" y="25"/>
                      </a:lnTo>
                      <a:lnTo>
                        <a:pt x="232" y="27"/>
                      </a:lnTo>
                      <a:lnTo>
                        <a:pt x="234" y="27"/>
                      </a:lnTo>
                      <a:lnTo>
                        <a:pt x="236" y="28"/>
                      </a:lnTo>
                      <a:lnTo>
                        <a:pt x="236" y="30"/>
                      </a:lnTo>
                      <a:lnTo>
                        <a:pt x="238" y="30"/>
                      </a:lnTo>
                      <a:lnTo>
                        <a:pt x="238" y="32"/>
                      </a:lnTo>
                      <a:lnTo>
                        <a:pt x="240" y="32"/>
                      </a:lnTo>
                      <a:lnTo>
                        <a:pt x="240" y="34"/>
                      </a:lnTo>
                      <a:lnTo>
                        <a:pt x="240" y="36"/>
                      </a:lnTo>
                      <a:lnTo>
                        <a:pt x="242" y="36"/>
                      </a:lnTo>
                      <a:lnTo>
                        <a:pt x="242" y="38"/>
                      </a:lnTo>
                      <a:lnTo>
                        <a:pt x="242" y="40"/>
                      </a:lnTo>
                      <a:lnTo>
                        <a:pt x="243" y="42"/>
                      </a:lnTo>
                      <a:lnTo>
                        <a:pt x="243" y="44"/>
                      </a:lnTo>
                      <a:lnTo>
                        <a:pt x="243" y="46"/>
                      </a:lnTo>
                      <a:lnTo>
                        <a:pt x="243" y="48"/>
                      </a:lnTo>
                      <a:lnTo>
                        <a:pt x="243" y="46"/>
                      </a:lnTo>
                      <a:lnTo>
                        <a:pt x="245" y="46"/>
                      </a:lnTo>
                      <a:lnTo>
                        <a:pt x="245" y="44"/>
                      </a:lnTo>
                      <a:lnTo>
                        <a:pt x="245" y="46"/>
                      </a:lnTo>
                      <a:lnTo>
                        <a:pt x="245" y="48"/>
                      </a:lnTo>
                      <a:lnTo>
                        <a:pt x="245" y="50"/>
                      </a:lnTo>
                      <a:lnTo>
                        <a:pt x="249" y="50"/>
                      </a:lnTo>
                      <a:lnTo>
                        <a:pt x="251" y="50"/>
                      </a:lnTo>
                      <a:lnTo>
                        <a:pt x="251" y="48"/>
                      </a:lnTo>
                      <a:lnTo>
                        <a:pt x="251" y="50"/>
                      </a:lnTo>
                      <a:lnTo>
                        <a:pt x="251" y="51"/>
                      </a:lnTo>
                      <a:lnTo>
                        <a:pt x="251" y="53"/>
                      </a:lnTo>
                      <a:lnTo>
                        <a:pt x="249" y="53"/>
                      </a:lnTo>
                      <a:lnTo>
                        <a:pt x="247" y="53"/>
                      </a:lnTo>
                      <a:lnTo>
                        <a:pt x="247" y="55"/>
                      </a:lnTo>
                      <a:lnTo>
                        <a:pt x="245" y="55"/>
                      </a:lnTo>
                      <a:lnTo>
                        <a:pt x="247" y="55"/>
                      </a:lnTo>
                      <a:lnTo>
                        <a:pt x="247" y="57"/>
                      </a:lnTo>
                      <a:lnTo>
                        <a:pt x="249" y="57"/>
                      </a:lnTo>
                      <a:lnTo>
                        <a:pt x="251" y="57"/>
                      </a:lnTo>
                      <a:lnTo>
                        <a:pt x="253" y="57"/>
                      </a:lnTo>
                      <a:lnTo>
                        <a:pt x="255" y="57"/>
                      </a:lnTo>
                      <a:lnTo>
                        <a:pt x="255" y="59"/>
                      </a:lnTo>
                      <a:lnTo>
                        <a:pt x="255" y="61"/>
                      </a:lnTo>
                      <a:lnTo>
                        <a:pt x="255" y="63"/>
                      </a:lnTo>
                      <a:lnTo>
                        <a:pt x="255" y="65"/>
                      </a:lnTo>
                      <a:lnTo>
                        <a:pt x="257" y="65"/>
                      </a:lnTo>
                      <a:lnTo>
                        <a:pt x="257" y="67"/>
                      </a:lnTo>
                      <a:lnTo>
                        <a:pt x="257" y="69"/>
                      </a:lnTo>
                      <a:lnTo>
                        <a:pt x="257" y="71"/>
                      </a:lnTo>
                      <a:lnTo>
                        <a:pt x="255" y="71"/>
                      </a:lnTo>
                      <a:lnTo>
                        <a:pt x="255" y="73"/>
                      </a:lnTo>
                      <a:lnTo>
                        <a:pt x="257" y="73"/>
                      </a:lnTo>
                      <a:lnTo>
                        <a:pt x="259" y="73"/>
                      </a:lnTo>
                      <a:lnTo>
                        <a:pt x="259" y="71"/>
                      </a:lnTo>
                      <a:lnTo>
                        <a:pt x="261" y="71"/>
                      </a:lnTo>
                      <a:lnTo>
                        <a:pt x="263" y="71"/>
                      </a:lnTo>
                      <a:lnTo>
                        <a:pt x="265" y="71"/>
                      </a:lnTo>
                      <a:lnTo>
                        <a:pt x="265" y="73"/>
                      </a:lnTo>
                      <a:lnTo>
                        <a:pt x="265" y="74"/>
                      </a:lnTo>
                      <a:lnTo>
                        <a:pt x="265" y="76"/>
                      </a:lnTo>
                      <a:lnTo>
                        <a:pt x="263" y="76"/>
                      </a:lnTo>
                      <a:lnTo>
                        <a:pt x="263" y="78"/>
                      </a:lnTo>
                      <a:lnTo>
                        <a:pt x="263" y="80"/>
                      </a:lnTo>
                      <a:lnTo>
                        <a:pt x="265" y="82"/>
                      </a:lnTo>
                      <a:lnTo>
                        <a:pt x="266" y="82"/>
                      </a:lnTo>
                      <a:lnTo>
                        <a:pt x="266" y="84"/>
                      </a:lnTo>
                      <a:lnTo>
                        <a:pt x="268" y="84"/>
                      </a:lnTo>
                      <a:lnTo>
                        <a:pt x="268" y="86"/>
                      </a:lnTo>
                      <a:lnTo>
                        <a:pt x="268" y="88"/>
                      </a:lnTo>
                      <a:lnTo>
                        <a:pt x="268" y="90"/>
                      </a:lnTo>
                      <a:lnTo>
                        <a:pt x="268" y="92"/>
                      </a:lnTo>
                      <a:lnTo>
                        <a:pt x="268" y="94"/>
                      </a:lnTo>
                      <a:lnTo>
                        <a:pt x="268" y="96"/>
                      </a:lnTo>
                      <a:lnTo>
                        <a:pt x="266" y="96"/>
                      </a:lnTo>
                      <a:lnTo>
                        <a:pt x="265" y="97"/>
                      </a:lnTo>
                      <a:lnTo>
                        <a:pt x="263" y="97"/>
                      </a:lnTo>
                      <a:lnTo>
                        <a:pt x="263" y="99"/>
                      </a:lnTo>
                      <a:lnTo>
                        <a:pt x="263" y="97"/>
                      </a:lnTo>
                      <a:lnTo>
                        <a:pt x="263" y="96"/>
                      </a:lnTo>
                      <a:lnTo>
                        <a:pt x="263" y="94"/>
                      </a:lnTo>
                      <a:lnTo>
                        <a:pt x="261" y="94"/>
                      </a:lnTo>
                      <a:lnTo>
                        <a:pt x="261" y="92"/>
                      </a:lnTo>
                      <a:lnTo>
                        <a:pt x="259" y="92"/>
                      </a:lnTo>
                      <a:lnTo>
                        <a:pt x="259" y="90"/>
                      </a:lnTo>
                      <a:lnTo>
                        <a:pt x="257" y="90"/>
                      </a:lnTo>
                      <a:lnTo>
                        <a:pt x="255" y="90"/>
                      </a:lnTo>
                      <a:lnTo>
                        <a:pt x="257" y="92"/>
                      </a:lnTo>
                      <a:lnTo>
                        <a:pt x="257" y="94"/>
                      </a:lnTo>
                      <a:lnTo>
                        <a:pt x="257" y="96"/>
                      </a:lnTo>
                      <a:lnTo>
                        <a:pt x="257" y="97"/>
                      </a:lnTo>
                      <a:lnTo>
                        <a:pt x="257" y="99"/>
                      </a:lnTo>
                      <a:lnTo>
                        <a:pt x="257" y="101"/>
                      </a:lnTo>
                      <a:lnTo>
                        <a:pt x="257" y="103"/>
                      </a:lnTo>
                      <a:lnTo>
                        <a:pt x="257" y="105"/>
                      </a:lnTo>
                      <a:lnTo>
                        <a:pt x="257" y="107"/>
                      </a:lnTo>
                      <a:lnTo>
                        <a:pt x="257" y="109"/>
                      </a:lnTo>
                      <a:lnTo>
                        <a:pt x="255" y="109"/>
                      </a:lnTo>
                      <a:lnTo>
                        <a:pt x="255" y="111"/>
                      </a:lnTo>
                      <a:lnTo>
                        <a:pt x="253" y="111"/>
                      </a:lnTo>
                      <a:lnTo>
                        <a:pt x="251" y="111"/>
                      </a:lnTo>
                      <a:lnTo>
                        <a:pt x="251" y="109"/>
                      </a:lnTo>
                      <a:lnTo>
                        <a:pt x="249" y="109"/>
                      </a:lnTo>
                      <a:lnTo>
                        <a:pt x="247" y="109"/>
                      </a:lnTo>
                      <a:lnTo>
                        <a:pt x="245" y="109"/>
                      </a:lnTo>
                      <a:lnTo>
                        <a:pt x="245" y="107"/>
                      </a:lnTo>
                      <a:lnTo>
                        <a:pt x="245" y="109"/>
                      </a:lnTo>
                      <a:lnTo>
                        <a:pt x="245" y="111"/>
                      </a:lnTo>
                      <a:lnTo>
                        <a:pt x="245" y="113"/>
                      </a:lnTo>
                      <a:lnTo>
                        <a:pt x="243" y="113"/>
                      </a:lnTo>
                      <a:lnTo>
                        <a:pt x="243" y="115"/>
                      </a:lnTo>
                      <a:lnTo>
                        <a:pt x="243" y="117"/>
                      </a:lnTo>
                      <a:lnTo>
                        <a:pt x="242" y="117"/>
                      </a:lnTo>
                      <a:lnTo>
                        <a:pt x="242" y="119"/>
                      </a:lnTo>
                      <a:lnTo>
                        <a:pt x="243" y="119"/>
                      </a:lnTo>
                      <a:lnTo>
                        <a:pt x="243" y="120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45" y="126"/>
                      </a:lnTo>
                      <a:lnTo>
                        <a:pt x="245" y="128"/>
                      </a:lnTo>
                      <a:lnTo>
                        <a:pt x="243" y="128"/>
                      </a:lnTo>
                      <a:lnTo>
                        <a:pt x="243" y="130"/>
                      </a:lnTo>
                      <a:lnTo>
                        <a:pt x="243" y="132"/>
                      </a:lnTo>
                      <a:lnTo>
                        <a:pt x="242" y="132"/>
                      </a:lnTo>
                      <a:lnTo>
                        <a:pt x="242" y="134"/>
                      </a:lnTo>
                      <a:lnTo>
                        <a:pt x="242" y="136"/>
                      </a:lnTo>
                      <a:lnTo>
                        <a:pt x="243" y="138"/>
                      </a:lnTo>
                      <a:lnTo>
                        <a:pt x="243" y="144"/>
                      </a:lnTo>
                      <a:lnTo>
                        <a:pt x="243" y="145"/>
                      </a:lnTo>
                      <a:lnTo>
                        <a:pt x="243" y="147"/>
                      </a:lnTo>
                      <a:lnTo>
                        <a:pt x="242" y="147"/>
                      </a:lnTo>
                      <a:lnTo>
                        <a:pt x="242" y="149"/>
                      </a:lnTo>
                      <a:lnTo>
                        <a:pt x="242" y="151"/>
                      </a:lnTo>
                      <a:lnTo>
                        <a:pt x="242" y="153"/>
                      </a:lnTo>
                      <a:lnTo>
                        <a:pt x="242" y="155"/>
                      </a:lnTo>
                      <a:lnTo>
                        <a:pt x="240" y="157"/>
                      </a:lnTo>
                      <a:lnTo>
                        <a:pt x="240" y="159"/>
                      </a:lnTo>
                      <a:lnTo>
                        <a:pt x="240" y="161"/>
                      </a:lnTo>
                      <a:lnTo>
                        <a:pt x="240" y="163"/>
                      </a:lnTo>
                      <a:lnTo>
                        <a:pt x="238" y="165"/>
                      </a:lnTo>
                      <a:lnTo>
                        <a:pt x="238" y="167"/>
                      </a:lnTo>
                      <a:lnTo>
                        <a:pt x="238" y="168"/>
                      </a:lnTo>
                      <a:lnTo>
                        <a:pt x="236" y="168"/>
                      </a:lnTo>
                      <a:lnTo>
                        <a:pt x="236" y="170"/>
                      </a:lnTo>
                      <a:lnTo>
                        <a:pt x="234" y="172"/>
                      </a:lnTo>
                      <a:lnTo>
                        <a:pt x="234" y="174"/>
                      </a:lnTo>
                      <a:lnTo>
                        <a:pt x="234" y="176"/>
                      </a:lnTo>
                      <a:lnTo>
                        <a:pt x="234" y="178"/>
                      </a:lnTo>
                      <a:lnTo>
                        <a:pt x="232" y="178"/>
                      </a:lnTo>
                      <a:lnTo>
                        <a:pt x="232" y="180"/>
                      </a:lnTo>
                      <a:lnTo>
                        <a:pt x="232" y="182"/>
                      </a:lnTo>
                      <a:lnTo>
                        <a:pt x="230" y="182"/>
                      </a:lnTo>
                      <a:lnTo>
                        <a:pt x="228" y="182"/>
                      </a:lnTo>
                      <a:lnTo>
                        <a:pt x="228" y="184"/>
                      </a:lnTo>
                      <a:lnTo>
                        <a:pt x="226" y="184"/>
                      </a:lnTo>
                      <a:lnTo>
                        <a:pt x="224" y="184"/>
                      </a:lnTo>
                      <a:lnTo>
                        <a:pt x="224" y="186"/>
                      </a:lnTo>
                      <a:lnTo>
                        <a:pt x="222" y="186"/>
                      </a:lnTo>
                      <a:lnTo>
                        <a:pt x="220" y="186"/>
                      </a:lnTo>
                      <a:lnTo>
                        <a:pt x="220" y="188"/>
                      </a:lnTo>
                      <a:lnTo>
                        <a:pt x="218" y="188"/>
                      </a:lnTo>
                      <a:lnTo>
                        <a:pt x="217" y="188"/>
                      </a:lnTo>
                      <a:lnTo>
                        <a:pt x="215" y="188"/>
                      </a:lnTo>
                      <a:lnTo>
                        <a:pt x="215" y="190"/>
                      </a:lnTo>
                      <a:lnTo>
                        <a:pt x="213" y="190"/>
                      </a:lnTo>
                      <a:lnTo>
                        <a:pt x="211" y="190"/>
                      </a:lnTo>
                      <a:lnTo>
                        <a:pt x="209" y="190"/>
                      </a:lnTo>
                      <a:lnTo>
                        <a:pt x="207" y="190"/>
                      </a:lnTo>
                      <a:lnTo>
                        <a:pt x="205" y="190"/>
                      </a:lnTo>
                      <a:lnTo>
                        <a:pt x="203" y="190"/>
                      </a:lnTo>
                      <a:lnTo>
                        <a:pt x="201" y="190"/>
                      </a:lnTo>
                      <a:lnTo>
                        <a:pt x="201" y="191"/>
                      </a:lnTo>
                      <a:lnTo>
                        <a:pt x="199" y="191"/>
                      </a:lnTo>
                      <a:lnTo>
                        <a:pt x="197" y="191"/>
                      </a:lnTo>
                      <a:lnTo>
                        <a:pt x="195" y="191"/>
                      </a:lnTo>
                      <a:lnTo>
                        <a:pt x="194" y="191"/>
                      </a:lnTo>
                      <a:lnTo>
                        <a:pt x="192" y="191"/>
                      </a:lnTo>
                      <a:lnTo>
                        <a:pt x="190" y="193"/>
                      </a:lnTo>
                      <a:lnTo>
                        <a:pt x="188" y="193"/>
                      </a:lnTo>
                      <a:lnTo>
                        <a:pt x="186" y="193"/>
                      </a:lnTo>
                      <a:lnTo>
                        <a:pt x="184" y="193"/>
                      </a:lnTo>
                      <a:lnTo>
                        <a:pt x="182" y="193"/>
                      </a:lnTo>
                      <a:lnTo>
                        <a:pt x="180" y="195"/>
                      </a:lnTo>
                      <a:lnTo>
                        <a:pt x="178" y="195"/>
                      </a:lnTo>
                      <a:lnTo>
                        <a:pt x="176" y="195"/>
                      </a:lnTo>
                      <a:lnTo>
                        <a:pt x="174" y="195"/>
                      </a:lnTo>
                      <a:lnTo>
                        <a:pt x="172" y="195"/>
                      </a:lnTo>
                      <a:lnTo>
                        <a:pt x="171" y="195"/>
                      </a:lnTo>
                      <a:lnTo>
                        <a:pt x="169" y="195"/>
                      </a:lnTo>
                      <a:lnTo>
                        <a:pt x="167" y="197"/>
                      </a:lnTo>
                      <a:lnTo>
                        <a:pt x="165" y="197"/>
                      </a:lnTo>
                      <a:lnTo>
                        <a:pt x="163" y="197"/>
                      </a:lnTo>
                      <a:lnTo>
                        <a:pt x="161" y="197"/>
                      </a:lnTo>
                      <a:lnTo>
                        <a:pt x="159" y="197"/>
                      </a:lnTo>
                      <a:lnTo>
                        <a:pt x="157" y="197"/>
                      </a:lnTo>
                      <a:lnTo>
                        <a:pt x="155" y="197"/>
                      </a:lnTo>
                      <a:lnTo>
                        <a:pt x="153" y="197"/>
                      </a:lnTo>
                      <a:lnTo>
                        <a:pt x="151" y="197"/>
                      </a:lnTo>
                      <a:lnTo>
                        <a:pt x="149" y="197"/>
                      </a:lnTo>
                      <a:lnTo>
                        <a:pt x="147" y="197"/>
                      </a:lnTo>
                      <a:lnTo>
                        <a:pt x="146" y="197"/>
                      </a:lnTo>
                      <a:lnTo>
                        <a:pt x="144" y="197"/>
                      </a:lnTo>
                      <a:lnTo>
                        <a:pt x="142" y="197"/>
                      </a:lnTo>
                      <a:lnTo>
                        <a:pt x="140" y="197"/>
                      </a:lnTo>
                      <a:lnTo>
                        <a:pt x="138" y="197"/>
                      </a:lnTo>
                      <a:lnTo>
                        <a:pt x="136" y="197"/>
                      </a:lnTo>
                      <a:lnTo>
                        <a:pt x="134" y="197"/>
                      </a:lnTo>
                      <a:lnTo>
                        <a:pt x="132" y="197"/>
                      </a:lnTo>
                      <a:lnTo>
                        <a:pt x="130" y="197"/>
                      </a:lnTo>
                      <a:lnTo>
                        <a:pt x="128" y="197"/>
                      </a:lnTo>
                      <a:lnTo>
                        <a:pt x="126" y="197"/>
                      </a:lnTo>
                      <a:lnTo>
                        <a:pt x="124" y="197"/>
                      </a:lnTo>
                      <a:lnTo>
                        <a:pt x="123" y="197"/>
                      </a:lnTo>
                      <a:lnTo>
                        <a:pt x="121" y="197"/>
                      </a:lnTo>
                      <a:lnTo>
                        <a:pt x="119" y="197"/>
                      </a:lnTo>
                      <a:lnTo>
                        <a:pt x="117" y="197"/>
                      </a:lnTo>
                      <a:lnTo>
                        <a:pt x="115" y="197"/>
                      </a:lnTo>
                      <a:lnTo>
                        <a:pt x="115" y="195"/>
                      </a:lnTo>
                      <a:lnTo>
                        <a:pt x="113" y="195"/>
                      </a:lnTo>
                      <a:lnTo>
                        <a:pt x="113" y="197"/>
                      </a:lnTo>
                      <a:lnTo>
                        <a:pt x="111" y="197"/>
                      </a:lnTo>
                      <a:lnTo>
                        <a:pt x="109" y="197"/>
                      </a:lnTo>
                      <a:lnTo>
                        <a:pt x="107" y="197"/>
                      </a:lnTo>
                      <a:lnTo>
                        <a:pt x="105" y="197"/>
                      </a:lnTo>
                      <a:lnTo>
                        <a:pt x="103" y="197"/>
                      </a:lnTo>
                      <a:lnTo>
                        <a:pt x="103" y="195"/>
                      </a:lnTo>
                      <a:lnTo>
                        <a:pt x="101" y="195"/>
                      </a:lnTo>
                      <a:lnTo>
                        <a:pt x="99" y="195"/>
                      </a:lnTo>
                      <a:lnTo>
                        <a:pt x="98" y="195"/>
                      </a:lnTo>
                      <a:lnTo>
                        <a:pt x="96" y="195"/>
                      </a:lnTo>
                      <a:lnTo>
                        <a:pt x="94" y="195"/>
                      </a:lnTo>
                      <a:lnTo>
                        <a:pt x="92" y="195"/>
                      </a:lnTo>
                      <a:lnTo>
                        <a:pt x="90" y="195"/>
                      </a:lnTo>
                      <a:lnTo>
                        <a:pt x="88" y="193"/>
                      </a:lnTo>
                      <a:lnTo>
                        <a:pt x="86" y="193"/>
                      </a:lnTo>
                      <a:lnTo>
                        <a:pt x="84" y="193"/>
                      </a:lnTo>
                      <a:lnTo>
                        <a:pt x="82" y="193"/>
                      </a:lnTo>
                      <a:lnTo>
                        <a:pt x="80" y="193"/>
                      </a:lnTo>
                      <a:lnTo>
                        <a:pt x="78" y="193"/>
                      </a:lnTo>
                      <a:lnTo>
                        <a:pt x="76" y="193"/>
                      </a:lnTo>
                      <a:lnTo>
                        <a:pt x="75" y="193"/>
                      </a:lnTo>
                      <a:lnTo>
                        <a:pt x="75" y="191"/>
                      </a:lnTo>
                      <a:lnTo>
                        <a:pt x="73" y="191"/>
                      </a:lnTo>
                      <a:lnTo>
                        <a:pt x="71" y="191"/>
                      </a:lnTo>
                      <a:lnTo>
                        <a:pt x="69" y="191"/>
                      </a:lnTo>
                      <a:lnTo>
                        <a:pt x="67" y="191"/>
                      </a:lnTo>
                      <a:lnTo>
                        <a:pt x="65" y="191"/>
                      </a:lnTo>
                      <a:lnTo>
                        <a:pt x="63" y="190"/>
                      </a:lnTo>
                      <a:lnTo>
                        <a:pt x="61" y="190"/>
                      </a:lnTo>
                      <a:lnTo>
                        <a:pt x="59" y="190"/>
                      </a:lnTo>
                      <a:lnTo>
                        <a:pt x="57" y="190"/>
                      </a:lnTo>
                      <a:lnTo>
                        <a:pt x="55" y="190"/>
                      </a:lnTo>
                      <a:lnTo>
                        <a:pt x="53" y="190"/>
                      </a:lnTo>
                      <a:lnTo>
                        <a:pt x="52" y="190"/>
                      </a:lnTo>
                      <a:lnTo>
                        <a:pt x="50" y="190"/>
                      </a:lnTo>
                      <a:lnTo>
                        <a:pt x="48" y="190"/>
                      </a:lnTo>
                      <a:lnTo>
                        <a:pt x="46" y="190"/>
                      </a:lnTo>
                      <a:lnTo>
                        <a:pt x="46" y="188"/>
                      </a:lnTo>
                      <a:lnTo>
                        <a:pt x="44" y="188"/>
                      </a:lnTo>
                      <a:lnTo>
                        <a:pt x="42" y="188"/>
                      </a:lnTo>
                      <a:lnTo>
                        <a:pt x="40" y="188"/>
                      </a:lnTo>
                      <a:lnTo>
                        <a:pt x="40" y="186"/>
                      </a:lnTo>
                      <a:lnTo>
                        <a:pt x="38" y="186"/>
                      </a:lnTo>
                      <a:lnTo>
                        <a:pt x="36" y="186"/>
                      </a:lnTo>
                      <a:lnTo>
                        <a:pt x="36" y="184"/>
                      </a:lnTo>
                      <a:lnTo>
                        <a:pt x="34" y="184"/>
                      </a:lnTo>
                      <a:lnTo>
                        <a:pt x="32" y="184"/>
                      </a:lnTo>
                      <a:lnTo>
                        <a:pt x="30" y="182"/>
                      </a:lnTo>
                      <a:lnTo>
                        <a:pt x="28" y="182"/>
                      </a:lnTo>
                      <a:lnTo>
                        <a:pt x="28" y="180"/>
                      </a:lnTo>
                      <a:lnTo>
                        <a:pt x="27" y="180"/>
                      </a:lnTo>
                      <a:lnTo>
                        <a:pt x="27" y="178"/>
                      </a:lnTo>
                      <a:lnTo>
                        <a:pt x="27" y="176"/>
                      </a:lnTo>
                      <a:lnTo>
                        <a:pt x="25" y="174"/>
                      </a:lnTo>
                      <a:lnTo>
                        <a:pt x="25" y="172"/>
                      </a:lnTo>
                      <a:lnTo>
                        <a:pt x="25" y="170"/>
                      </a:lnTo>
                      <a:lnTo>
                        <a:pt x="25" y="168"/>
                      </a:lnTo>
                      <a:lnTo>
                        <a:pt x="25" y="167"/>
                      </a:lnTo>
                      <a:lnTo>
                        <a:pt x="25" y="165"/>
                      </a:lnTo>
                      <a:lnTo>
                        <a:pt x="25" y="163"/>
                      </a:lnTo>
                      <a:lnTo>
                        <a:pt x="25" y="161"/>
                      </a:lnTo>
                      <a:lnTo>
                        <a:pt x="25" y="159"/>
                      </a:lnTo>
                      <a:lnTo>
                        <a:pt x="23" y="159"/>
                      </a:lnTo>
                      <a:lnTo>
                        <a:pt x="23" y="157"/>
                      </a:lnTo>
                      <a:lnTo>
                        <a:pt x="23" y="155"/>
                      </a:lnTo>
                      <a:lnTo>
                        <a:pt x="23" y="153"/>
                      </a:lnTo>
                      <a:lnTo>
                        <a:pt x="23" y="151"/>
                      </a:lnTo>
                      <a:lnTo>
                        <a:pt x="23" y="149"/>
                      </a:lnTo>
                      <a:lnTo>
                        <a:pt x="23" y="147"/>
                      </a:lnTo>
                      <a:lnTo>
                        <a:pt x="23" y="145"/>
                      </a:lnTo>
                      <a:lnTo>
                        <a:pt x="23" y="144"/>
                      </a:lnTo>
                      <a:lnTo>
                        <a:pt x="23" y="142"/>
                      </a:lnTo>
                      <a:lnTo>
                        <a:pt x="23" y="140"/>
                      </a:lnTo>
                      <a:lnTo>
                        <a:pt x="23" y="138"/>
                      </a:lnTo>
                      <a:lnTo>
                        <a:pt x="25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0" name="Freeform 22"/>
                <p:cNvSpPr>
                  <a:spLocks/>
                </p:cNvSpPr>
                <p:nvPr/>
              </p:nvSpPr>
              <p:spPr bwMode="auto">
                <a:xfrm>
                  <a:off x="2980" y="2600"/>
                  <a:ext cx="268" cy="197"/>
                </a:xfrm>
                <a:custGeom>
                  <a:avLst/>
                  <a:gdLst>
                    <a:gd name="T0" fmla="*/ 19 w 268"/>
                    <a:gd name="T1" fmla="*/ 130 h 197"/>
                    <a:gd name="T2" fmla="*/ 17 w 268"/>
                    <a:gd name="T3" fmla="*/ 126 h 197"/>
                    <a:gd name="T4" fmla="*/ 5 w 268"/>
                    <a:gd name="T5" fmla="*/ 109 h 197"/>
                    <a:gd name="T6" fmla="*/ 5 w 268"/>
                    <a:gd name="T7" fmla="*/ 96 h 197"/>
                    <a:gd name="T8" fmla="*/ 5 w 268"/>
                    <a:gd name="T9" fmla="*/ 90 h 197"/>
                    <a:gd name="T10" fmla="*/ 4 w 268"/>
                    <a:gd name="T11" fmla="*/ 86 h 197"/>
                    <a:gd name="T12" fmla="*/ 4 w 268"/>
                    <a:gd name="T13" fmla="*/ 78 h 197"/>
                    <a:gd name="T14" fmla="*/ 0 w 268"/>
                    <a:gd name="T15" fmla="*/ 71 h 197"/>
                    <a:gd name="T16" fmla="*/ 5 w 268"/>
                    <a:gd name="T17" fmla="*/ 69 h 197"/>
                    <a:gd name="T18" fmla="*/ 5 w 268"/>
                    <a:gd name="T19" fmla="*/ 61 h 197"/>
                    <a:gd name="T20" fmla="*/ 9 w 268"/>
                    <a:gd name="T21" fmla="*/ 53 h 197"/>
                    <a:gd name="T22" fmla="*/ 13 w 268"/>
                    <a:gd name="T23" fmla="*/ 48 h 197"/>
                    <a:gd name="T24" fmla="*/ 17 w 268"/>
                    <a:gd name="T25" fmla="*/ 53 h 197"/>
                    <a:gd name="T26" fmla="*/ 25 w 268"/>
                    <a:gd name="T27" fmla="*/ 51 h 197"/>
                    <a:gd name="T28" fmla="*/ 34 w 268"/>
                    <a:gd name="T29" fmla="*/ 57 h 197"/>
                    <a:gd name="T30" fmla="*/ 27 w 268"/>
                    <a:gd name="T31" fmla="*/ 44 h 197"/>
                    <a:gd name="T32" fmla="*/ 44 w 268"/>
                    <a:gd name="T33" fmla="*/ 19 h 197"/>
                    <a:gd name="T34" fmla="*/ 63 w 268"/>
                    <a:gd name="T35" fmla="*/ 11 h 197"/>
                    <a:gd name="T36" fmla="*/ 105 w 268"/>
                    <a:gd name="T37" fmla="*/ 2 h 197"/>
                    <a:gd name="T38" fmla="*/ 161 w 268"/>
                    <a:gd name="T39" fmla="*/ 4 h 197"/>
                    <a:gd name="T40" fmla="*/ 213 w 268"/>
                    <a:gd name="T41" fmla="*/ 13 h 197"/>
                    <a:gd name="T42" fmla="*/ 243 w 268"/>
                    <a:gd name="T43" fmla="*/ 48 h 197"/>
                    <a:gd name="T44" fmla="*/ 245 w 268"/>
                    <a:gd name="T45" fmla="*/ 46 h 197"/>
                    <a:gd name="T46" fmla="*/ 251 w 268"/>
                    <a:gd name="T47" fmla="*/ 50 h 197"/>
                    <a:gd name="T48" fmla="*/ 251 w 268"/>
                    <a:gd name="T49" fmla="*/ 53 h 197"/>
                    <a:gd name="T50" fmla="*/ 247 w 268"/>
                    <a:gd name="T51" fmla="*/ 55 h 197"/>
                    <a:gd name="T52" fmla="*/ 255 w 268"/>
                    <a:gd name="T53" fmla="*/ 59 h 197"/>
                    <a:gd name="T54" fmla="*/ 257 w 268"/>
                    <a:gd name="T55" fmla="*/ 69 h 197"/>
                    <a:gd name="T56" fmla="*/ 259 w 268"/>
                    <a:gd name="T57" fmla="*/ 71 h 197"/>
                    <a:gd name="T58" fmla="*/ 265 w 268"/>
                    <a:gd name="T59" fmla="*/ 74 h 197"/>
                    <a:gd name="T60" fmla="*/ 266 w 268"/>
                    <a:gd name="T61" fmla="*/ 82 h 197"/>
                    <a:gd name="T62" fmla="*/ 268 w 268"/>
                    <a:gd name="T63" fmla="*/ 90 h 197"/>
                    <a:gd name="T64" fmla="*/ 263 w 268"/>
                    <a:gd name="T65" fmla="*/ 99 h 197"/>
                    <a:gd name="T66" fmla="*/ 257 w 268"/>
                    <a:gd name="T67" fmla="*/ 90 h 197"/>
                    <a:gd name="T68" fmla="*/ 257 w 268"/>
                    <a:gd name="T69" fmla="*/ 105 h 197"/>
                    <a:gd name="T70" fmla="*/ 249 w 268"/>
                    <a:gd name="T71" fmla="*/ 109 h 197"/>
                    <a:gd name="T72" fmla="*/ 243 w 268"/>
                    <a:gd name="T73" fmla="*/ 115 h 197"/>
                    <a:gd name="T74" fmla="*/ 245 w 268"/>
                    <a:gd name="T75" fmla="*/ 122 h 197"/>
                    <a:gd name="T76" fmla="*/ 243 w 268"/>
                    <a:gd name="T77" fmla="*/ 130 h 197"/>
                    <a:gd name="T78" fmla="*/ 243 w 268"/>
                    <a:gd name="T79" fmla="*/ 138 h 197"/>
                    <a:gd name="T80" fmla="*/ 238 w 268"/>
                    <a:gd name="T81" fmla="*/ 165 h 197"/>
                    <a:gd name="T82" fmla="*/ 230 w 268"/>
                    <a:gd name="T83" fmla="*/ 182 h 197"/>
                    <a:gd name="T84" fmla="*/ 220 w 268"/>
                    <a:gd name="T85" fmla="*/ 186 h 197"/>
                    <a:gd name="T86" fmla="*/ 199 w 268"/>
                    <a:gd name="T87" fmla="*/ 191 h 197"/>
                    <a:gd name="T88" fmla="*/ 155 w 268"/>
                    <a:gd name="T89" fmla="*/ 197 h 197"/>
                    <a:gd name="T90" fmla="*/ 124 w 268"/>
                    <a:gd name="T91" fmla="*/ 197 h 197"/>
                    <a:gd name="T92" fmla="*/ 115 w 268"/>
                    <a:gd name="T93" fmla="*/ 195 h 197"/>
                    <a:gd name="T94" fmla="*/ 105 w 268"/>
                    <a:gd name="T95" fmla="*/ 197 h 197"/>
                    <a:gd name="T96" fmla="*/ 73 w 268"/>
                    <a:gd name="T97" fmla="*/ 191 h 197"/>
                    <a:gd name="T98" fmla="*/ 38 w 268"/>
                    <a:gd name="T99" fmla="*/ 186 h 197"/>
                    <a:gd name="T100" fmla="*/ 27 w 268"/>
                    <a:gd name="T101" fmla="*/ 178 h 197"/>
                    <a:gd name="T102" fmla="*/ 25 w 268"/>
                    <a:gd name="T103" fmla="*/ 159 h 197"/>
                    <a:gd name="T104" fmla="*/ 23 w 268"/>
                    <a:gd name="T105" fmla="*/ 149 h 197"/>
                    <a:gd name="T106" fmla="*/ 23 w 268"/>
                    <a:gd name="T107" fmla="*/ 142 h 19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68"/>
                    <a:gd name="T163" fmla="*/ 0 h 197"/>
                    <a:gd name="T164" fmla="*/ 268 w 268"/>
                    <a:gd name="T165" fmla="*/ 197 h 19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68" h="197">
                      <a:moveTo>
                        <a:pt x="25" y="138"/>
                      </a:moveTo>
                      <a:lnTo>
                        <a:pt x="23" y="134"/>
                      </a:lnTo>
                      <a:lnTo>
                        <a:pt x="21" y="132"/>
                      </a:lnTo>
                      <a:lnTo>
                        <a:pt x="19" y="130"/>
                      </a:lnTo>
                      <a:lnTo>
                        <a:pt x="17" y="128"/>
                      </a:lnTo>
                      <a:lnTo>
                        <a:pt x="19" y="128"/>
                      </a:lnTo>
                      <a:lnTo>
                        <a:pt x="19" y="126"/>
                      </a:lnTo>
                      <a:lnTo>
                        <a:pt x="17" y="126"/>
                      </a:lnTo>
                      <a:lnTo>
                        <a:pt x="19" y="115"/>
                      </a:lnTo>
                      <a:lnTo>
                        <a:pt x="11" y="113"/>
                      </a:lnTo>
                      <a:lnTo>
                        <a:pt x="7" y="111"/>
                      </a:lnTo>
                      <a:lnTo>
                        <a:pt x="5" y="109"/>
                      </a:lnTo>
                      <a:lnTo>
                        <a:pt x="5" y="105"/>
                      </a:lnTo>
                      <a:lnTo>
                        <a:pt x="5" y="101"/>
                      </a:lnTo>
                      <a:lnTo>
                        <a:pt x="5" y="99"/>
                      </a:lnTo>
                      <a:lnTo>
                        <a:pt x="5" y="96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7" y="92"/>
                      </a:lnTo>
                      <a:lnTo>
                        <a:pt x="5" y="90"/>
                      </a:lnTo>
                      <a:lnTo>
                        <a:pt x="5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86"/>
                      </a:lnTo>
                      <a:lnTo>
                        <a:pt x="4" y="84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5" y="78"/>
                      </a:lnTo>
                      <a:lnTo>
                        <a:pt x="4" y="76"/>
                      </a:lnTo>
                      <a:lnTo>
                        <a:pt x="2" y="74"/>
                      </a:lnTo>
                      <a:lnTo>
                        <a:pt x="0" y="71"/>
                      </a:lnTo>
                      <a:lnTo>
                        <a:pt x="2" y="65"/>
                      </a:lnTo>
                      <a:lnTo>
                        <a:pt x="4" y="67"/>
                      </a:lnTo>
                      <a:lnTo>
                        <a:pt x="4" y="69"/>
                      </a:lnTo>
                      <a:lnTo>
                        <a:pt x="5" y="69"/>
                      </a:lnTo>
                      <a:lnTo>
                        <a:pt x="7" y="69"/>
                      </a:lnTo>
                      <a:lnTo>
                        <a:pt x="7" y="65"/>
                      </a:lnTo>
                      <a:lnTo>
                        <a:pt x="7" y="63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11" y="51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13" y="48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5" y="51"/>
                      </a:lnTo>
                      <a:lnTo>
                        <a:pt x="27" y="53"/>
                      </a:lnTo>
                      <a:lnTo>
                        <a:pt x="28" y="55"/>
                      </a:lnTo>
                      <a:lnTo>
                        <a:pt x="32" y="57"/>
                      </a:lnTo>
                      <a:lnTo>
                        <a:pt x="34" y="57"/>
                      </a:lnTo>
                      <a:lnTo>
                        <a:pt x="32" y="53"/>
                      </a:lnTo>
                      <a:lnTo>
                        <a:pt x="28" y="51"/>
                      </a:lnTo>
                      <a:lnTo>
                        <a:pt x="27" y="48"/>
                      </a:lnTo>
                      <a:lnTo>
                        <a:pt x="27" y="44"/>
                      </a:lnTo>
                      <a:lnTo>
                        <a:pt x="28" y="38"/>
                      </a:lnTo>
                      <a:lnTo>
                        <a:pt x="32" y="30"/>
                      </a:lnTo>
                      <a:lnTo>
                        <a:pt x="38" y="23"/>
                      </a:lnTo>
                      <a:lnTo>
                        <a:pt x="44" y="19"/>
                      </a:lnTo>
                      <a:lnTo>
                        <a:pt x="46" y="17"/>
                      </a:lnTo>
                      <a:lnTo>
                        <a:pt x="50" y="15"/>
                      </a:lnTo>
                      <a:lnTo>
                        <a:pt x="55" y="13"/>
                      </a:lnTo>
                      <a:lnTo>
                        <a:pt x="63" y="11"/>
                      </a:lnTo>
                      <a:lnTo>
                        <a:pt x="69" y="9"/>
                      </a:lnTo>
                      <a:lnTo>
                        <a:pt x="80" y="5"/>
                      </a:lnTo>
                      <a:lnTo>
                        <a:pt x="92" y="4"/>
                      </a:lnTo>
                      <a:lnTo>
                        <a:pt x="105" y="2"/>
                      </a:lnTo>
                      <a:lnTo>
                        <a:pt x="121" y="2"/>
                      </a:lnTo>
                      <a:lnTo>
                        <a:pt x="136" y="0"/>
                      </a:lnTo>
                      <a:lnTo>
                        <a:pt x="149" y="2"/>
                      </a:lnTo>
                      <a:lnTo>
                        <a:pt x="161" y="4"/>
                      </a:lnTo>
                      <a:lnTo>
                        <a:pt x="172" y="5"/>
                      </a:lnTo>
                      <a:lnTo>
                        <a:pt x="188" y="5"/>
                      </a:lnTo>
                      <a:lnTo>
                        <a:pt x="201" y="9"/>
                      </a:lnTo>
                      <a:lnTo>
                        <a:pt x="213" y="13"/>
                      </a:lnTo>
                      <a:lnTo>
                        <a:pt x="224" y="19"/>
                      </a:lnTo>
                      <a:lnTo>
                        <a:pt x="234" y="27"/>
                      </a:lnTo>
                      <a:lnTo>
                        <a:pt x="242" y="36"/>
                      </a:lnTo>
                      <a:lnTo>
                        <a:pt x="243" y="48"/>
                      </a:lnTo>
                      <a:lnTo>
                        <a:pt x="243" y="46"/>
                      </a:lnTo>
                      <a:lnTo>
                        <a:pt x="245" y="46"/>
                      </a:lnTo>
                      <a:lnTo>
                        <a:pt x="245" y="44"/>
                      </a:lnTo>
                      <a:lnTo>
                        <a:pt x="245" y="46"/>
                      </a:lnTo>
                      <a:lnTo>
                        <a:pt x="245" y="48"/>
                      </a:lnTo>
                      <a:lnTo>
                        <a:pt x="245" y="50"/>
                      </a:lnTo>
                      <a:lnTo>
                        <a:pt x="249" y="50"/>
                      </a:lnTo>
                      <a:lnTo>
                        <a:pt x="251" y="50"/>
                      </a:lnTo>
                      <a:lnTo>
                        <a:pt x="251" y="48"/>
                      </a:lnTo>
                      <a:lnTo>
                        <a:pt x="251" y="50"/>
                      </a:lnTo>
                      <a:lnTo>
                        <a:pt x="251" y="51"/>
                      </a:lnTo>
                      <a:lnTo>
                        <a:pt x="251" y="53"/>
                      </a:lnTo>
                      <a:lnTo>
                        <a:pt x="249" y="53"/>
                      </a:lnTo>
                      <a:lnTo>
                        <a:pt x="247" y="55"/>
                      </a:lnTo>
                      <a:lnTo>
                        <a:pt x="245" y="55"/>
                      </a:lnTo>
                      <a:lnTo>
                        <a:pt x="247" y="55"/>
                      </a:lnTo>
                      <a:lnTo>
                        <a:pt x="249" y="57"/>
                      </a:lnTo>
                      <a:lnTo>
                        <a:pt x="253" y="57"/>
                      </a:lnTo>
                      <a:lnTo>
                        <a:pt x="255" y="57"/>
                      </a:lnTo>
                      <a:lnTo>
                        <a:pt x="255" y="59"/>
                      </a:lnTo>
                      <a:lnTo>
                        <a:pt x="255" y="61"/>
                      </a:lnTo>
                      <a:lnTo>
                        <a:pt x="255" y="63"/>
                      </a:lnTo>
                      <a:lnTo>
                        <a:pt x="257" y="65"/>
                      </a:lnTo>
                      <a:lnTo>
                        <a:pt x="257" y="69"/>
                      </a:lnTo>
                      <a:lnTo>
                        <a:pt x="255" y="71"/>
                      </a:lnTo>
                      <a:lnTo>
                        <a:pt x="255" y="73"/>
                      </a:lnTo>
                      <a:lnTo>
                        <a:pt x="257" y="73"/>
                      </a:lnTo>
                      <a:lnTo>
                        <a:pt x="259" y="71"/>
                      </a:lnTo>
                      <a:lnTo>
                        <a:pt x="263" y="71"/>
                      </a:lnTo>
                      <a:lnTo>
                        <a:pt x="265" y="71"/>
                      </a:lnTo>
                      <a:lnTo>
                        <a:pt x="265" y="73"/>
                      </a:lnTo>
                      <a:lnTo>
                        <a:pt x="265" y="74"/>
                      </a:lnTo>
                      <a:lnTo>
                        <a:pt x="263" y="76"/>
                      </a:lnTo>
                      <a:lnTo>
                        <a:pt x="263" y="78"/>
                      </a:lnTo>
                      <a:lnTo>
                        <a:pt x="265" y="82"/>
                      </a:lnTo>
                      <a:lnTo>
                        <a:pt x="266" y="82"/>
                      </a:lnTo>
                      <a:lnTo>
                        <a:pt x="268" y="84"/>
                      </a:lnTo>
                      <a:lnTo>
                        <a:pt x="268" y="86"/>
                      </a:lnTo>
                      <a:lnTo>
                        <a:pt x="268" y="88"/>
                      </a:lnTo>
                      <a:lnTo>
                        <a:pt x="268" y="90"/>
                      </a:lnTo>
                      <a:lnTo>
                        <a:pt x="268" y="92"/>
                      </a:lnTo>
                      <a:lnTo>
                        <a:pt x="268" y="96"/>
                      </a:lnTo>
                      <a:lnTo>
                        <a:pt x="265" y="97"/>
                      </a:lnTo>
                      <a:lnTo>
                        <a:pt x="263" y="99"/>
                      </a:lnTo>
                      <a:lnTo>
                        <a:pt x="263" y="96"/>
                      </a:lnTo>
                      <a:lnTo>
                        <a:pt x="261" y="94"/>
                      </a:lnTo>
                      <a:lnTo>
                        <a:pt x="261" y="92"/>
                      </a:lnTo>
                      <a:lnTo>
                        <a:pt x="257" y="90"/>
                      </a:lnTo>
                      <a:lnTo>
                        <a:pt x="255" y="90"/>
                      </a:lnTo>
                      <a:lnTo>
                        <a:pt x="257" y="96"/>
                      </a:lnTo>
                      <a:lnTo>
                        <a:pt x="257" y="99"/>
                      </a:lnTo>
                      <a:lnTo>
                        <a:pt x="257" y="105"/>
                      </a:lnTo>
                      <a:lnTo>
                        <a:pt x="257" y="109"/>
                      </a:lnTo>
                      <a:lnTo>
                        <a:pt x="255" y="111"/>
                      </a:lnTo>
                      <a:lnTo>
                        <a:pt x="251" y="111"/>
                      </a:lnTo>
                      <a:lnTo>
                        <a:pt x="249" y="109"/>
                      </a:lnTo>
                      <a:lnTo>
                        <a:pt x="245" y="107"/>
                      </a:lnTo>
                      <a:lnTo>
                        <a:pt x="245" y="111"/>
                      </a:lnTo>
                      <a:lnTo>
                        <a:pt x="243" y="113"/>
                      </a:lnTo>
                      <a:lnTo>
                        <a:pt x="243" y="115"/>
                      </a:lnTo>
                      <a:lnTo>
                        <a:pt x="242" y="117"/>
                      </a:lnTo>
                      <a:lnTo>
                        <a:pt x="243" y="119"/>
                      </a:lnTo>
                      <a:lnTo>
                        <a:pt x="243" y="120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45" y="126"/>
                      </a:lnTo>
                      <a:lnTo>
                        <a:pt x="245" y="128"/>
                      </a:lnTo>
                      <a:lnTo>
                        <a:pt x="243" y="130"/>
                      </a:lnTo>
                      <a:lnTo>
                        <a:pt x="242" y="132"/>
                      </a:lnTo>
                      <a:lnTo>
                        <a:pt x="242" y="134"/>
                      </a:lnTo>
                      <a:lnTo>
                        <a:pt x="242" y="136"/>
                      </a:lnTo>
                      <a:lnTo>
                        <a:pt x="243" y="138"/>
                      </a:lnTo>
                      <a:lnTo>
                        <a:pt x="243" y="144"/>
                      </a:lnTo>
                      <a:lnTo>
                        <a:pt x="242" y="151"/>
                      </a:lnTo>
                      <a:lnTo>
                        <a:pt x="240" y="157"/>
                      </a:lnTo>
                      <a:lnTo>
                        <a:pt x="238" y="165"/>
                      </a:lnTo>
                      <a:lnTo>
                        <a:pt x="234" y="172"/>
                      </a:lnTo>
                      <a:lnTo>
                        <a:pt x="234" y="176"/>
                      </a:lnTo>
                      <a:lnTo>
                        <a:pt x="232" y="180"/>
                      </a:lnTo>
                      <a:lnTo>
                        <a:pt x="230" y="182"/>
                      </a:lnTo>
                      <a:lnTo>
                        <a:pt x="228" y="184"/>
                      </a:lnTo>
                      <a:lnTo>
                        <a:pt x="226" y="184"/>
                      </a:lnTo>
                      <a:lnTo>
                        <a:pt x="222" y="186"/>
                      </a:lnTo>
                      <a:lnTo>
                        <a:pt x="220" y="186"/>
                      </a:lnTo>
                      <a:lnTo>
                        <a:pt x="218" y="188"/>
                      </a:lnTo>
                      <a:lnTo>
                        <a:pt x="213" y="190"/>
                      </a:lnTo>
                      <a:lnTo>
                        <a:pt x="205" y="190"/>
                      </a:lnTo>
                      <a:lnTo>
                        <a:pt x="199" y="191"/>
                      </a:lnTo>
                      <a:lnTo>
                        <a:pt x="194" y="191"/>
                      </a:lnTo>
                      <a:lnTo>
                        <a:pt x="180" y="195"/>
                      </a:lnTo>
                      <a:lnTo>
                        <a:pt x="169" y="195"/>
                      </a:lnTo>
                      <a:lnTo>
                        <a:pt x="155" y="197"/>
                      </a:lnTo>
                      <a:lnTo>
                        <a:pt x="142" y="197"/>
                      </a:lnTo>
                      <a:lnTo>
                        <a:pt x="136" y="197"/>
                      </a:lnTo>
                      <a:lnTo>
                        <a:pt x="130" y="197"/>
                      </a:lnTo>
                      <a:lnTo>
                        <a:pt x="124" y="197"/>
                      </a:lnTo>
                      <a:lnTo>
                        <a:pt x="119" y="197"/>
                      </a:lnTo>
                      <a:lnTo>
                        <a:pt x="117" y="197"/>
                      </a:lnTo>
                      <a:lnTo>
                        <a:pt x="115" y="197"/>
                      </a:lnTo>
                      <a:lnTo>
                        <a:pt x="115" y="195"/>
                      </a:lnTo>
                      <a:lnTo>
                        <a:pt x="113" y="197"/>
                      </a:lnTo>
                      <a:lnTo>
                        <a:pt x="109" y="197"/>
                      </a:lnTo>
                      <a:lnTo>
                        <a:pt x="107" y="197"/>
                      </a:lnTo>
                      <a:lnTo>
                        <a:pt x="105" y="197"/>
                      </a:lnTo>
                      <a:lnTo>
                        <a:pt x="98" y="195"/>
                      </a:lnTo>
                      <a:lnTo>
                        <a:pt x="88" y="193"/>
                      </a:lnTo>
                      <a:lnTo>
                        <a:pt x="80" y="193"/>
                      </a:lnTo>
                      <a:lnTo>
                        <a:pt x="73" y="191"/>
                      </a:lnTo>
                      <a:lnTo>
                        <a:pt x="65" y="191"/>
                      </a:lnTo>
                      <a:lnTo>
                        <a:pt x="55" y="190"/>
                      </a:lnTo>
                      <a:lnTo>
                        <a:pt x="46" y="190"/>
                      </a:lnTo>
                      <a:lnTo>
                        <a:pt x="38" y="186"/>
                      </a:lnTo>
                      <a:lnTo>
                        <a:pt x="36" y="186"/>
                      </a:lnTo>
                      <a:lnTo>
                        <a:pt x="32" y="184"/>
                      </a:lnTo>
                      <a:lnTo>
                        <a:pt x="28" y="180"/>
                      </a:lnTo>
                      <a:lnTo>
                        <a:pt x="27" y="178"/>
                      </a:lnTo>
                      <a:lnTo>
                        <a:pt x="25" y="174"/>
                      </a:lnTo>
                      <a:lnTo>
                        <a:pt x="25" y="168"/>
                      </a:lnTo>
                      <a:lnTo>
                        <a:pt x="25" y="165"/>
                      </a:lnTo>
                      <a:lnTo>
                        <a:pt x="25" y="159"/>
                      </a:lnTo>
                      <a:lnTo>
                        <a:pt x="23" y="157"/>
                      </a:lnTo>
                      <a:lnTo>
                        <a:pt x="23" y="155"/>
                      </a:lnTo>
                      <a:lnTo>
                        <a:pt x="23" y="151"/>
                      </a:lnTo>
                      <a:lnTo>
                        <a:pt x="23" y="149"/>
                      </a:lnTo>
                      <a:lnTo>
                        <a:pt x="23" y="147"/>
                      </a:lnTo>
                      <a:lnTo>
                        <a:pt x="23" y="145"/>
                      </a:lnTo>
                      <a:lnTo>
                        <a:pt x="23" y="144"/>
                      </a:lnTo>
                      <a:lnTo>
                        <a:pt x="23" y="142"/>
                      </a:lnTo>
                      <a:lnTo>
                        <a:pt x="23" y="140"/>
                      </a:lnTo>
                      <a:lnTo>
                        <a:pt x="23" y="138"/>
                      </a:lnTo>
                      <a:lnTo>
                        <a:pt x="25" y="1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1" name="Freeform 23"/>
                <p:cNvSpPr>
                  <a:spLocks noEditPoints="1"/>
                </p:cNvSpPr>
                <p:nvPr/>
              </p:nvSpPr>
              <p:spPr bwMode="auto">
                <a:xfrm>
                  <a:off x="3003" y="2600"/>
                  <a:ext cx="220" cy="197"/>
                </a:xfrm>
                <a:custGeom>
                  <a:avLst/>
                  <a:gdLst>
                    <a:gd name="T0" fmla="*/ 211 w 220"/>
                    <a:gd name="T1" fmla="*/ 144 h 197"/>
                    <a:gd name="T2" fmla="*/ 194 w 220"/>
                    <a:gd name="T3" fmla="*/ 151 h 197"/>
                    <a:gd name="T4" fmla="*/ 180 w 220"/>
                    <a:gd name="T5" fmla="*/ 155 h 197"/>
                    <a:gd name="T6" fmla="*/ 163 w 220"/>
                    <a:gd name="T7" fmla="*/ 155 h 197"/>
                    <a:gd name="T8" fmla="*/ 146 w 220"/>
                    <a:gd name="T9" fmla="*/ 157 h 197"/>
                    <a:gd name="T10" fmla="*/ 128 w 220"/>
                    <a:gd name="T11" fmla="*/ 159 h 197"/>
                    <a:gd name="T12" fmla="*/ 111 w 220"/>
                    <a:gd name="T13" fmla="*/ 159 h 197"/>
                    <a:gd name="T14" fmla="*/ 98 w 220"/>
                    <a:gd name="T15" fmla="*/ 159 h 197"/>
                    <a:gd name="T16" fmla="*/ 80 w 220"/>
                    <a:gd name="T17" fmla="*/ 159 h 197"/>
                    <a:gd name="T18" fmla="*/ 63 w 220"/>
                    <a:gd name="T19" fmla="*/ 157 h 197"/>
                    <a:gd name="T20" fmla="*/ 46 w 220"/>
                    <a:gd name="T21" fmla="*/ 155 h 197"/>
                    <a:gd name="T22" fmla="*/ 30 w 220"/>
                    <a:gd name="T23" fmla="*/ 147 h 197"/>
                    <a:gd name="T24" fmla="*/ 15 w 220"/>
                    <a:gd name="T25" fmla="*/ 144 h 197"/>
                    <a:gd name="T26" fmla="*/ 2 w 220"/>
                    <a:gd name="T27" fmla="*/ 138 h 197"/>
                    <a:gd name="T28" fmla="*/ 0 w 220"/>
                    <a:gd name="T29" fmla="*/ 153 h 197"/>
                    <a:gd name="T30" fmla="*/ 2 w 220"/>
                    <a:gd name="T31" fmla="*/ 168 h 197"/>
                    <a:gd name="T32" fmla="*/ 7 w 220"/>
                    <a:gd name="T33" fmla="*/ 182 h 197"/>
                    <a:gd name="T34" fmla="*/ 21 w 220"/>
                    <a:gd name="T35" fmla="*/ 188 h 197"/>
                    <a:gd name="T36" fmla="*/ 36 w 220"/>
                    <a:gd name="T37" fmla="*/ 190 h 197"/>
                    <a:gd name="T38" fmla="*/ 52 w 220"/>
                    <a:gd name="T39" fmla="*/ 193 h 197"/>
                    <a:gd name="T40" fmla="*/ 69 w 220"/>
                    <a:gd name="T41" fmla="*/ 195 h 197"/>
                    <a:gd name="T42" fmla="*/ 84 w 220"/>
                    <a:gd name="T43" fmla="*/ 197 h 197"/>
                    <a:gd name="T44" fmla="*/ 98 w 220"/>
                    <a:gd name="T45" fmla="*/ 197 h 197"/>
                    <a:gd name="T46" fmla="*/ 115 w 220"/>
                    <a:gd name="T47" fmla="*/ 197 h 197"/>
                    <a:gd name="T48" fmla="*/ 132 w 220"/>
                    <a:gd name="T49" fmla="*/ 197 h 197"/>
                    <a:gd name="T50" fmla="*/ 149 w 220"/>
                    <a:gd name="T51" fmla="*/ 195 h 197"/>
                    <a:gd name="T52" fmla="*/ 167 w 220"/>
                    <a:gd name="T53" fmla="*/ 193 h 197"/>
                    <a:gd name="T54" fmla="*/ 182 w 220"/>
                    <a:gd name="T55" fmla="*/ 190 h 197"/>
                    <a:gd name="T56" fmla="*/ 197 w 220"/>
                    <a:gd name="T57" fmla="*/ 188 h 197"/>
                    <a:gd name="T58" fmla="*/ 209 w 220"/>
                    <a:gd name="T59" fmla="*/ 182 h 197"/>
                    <a:gd name="T60" fmla="*/ 215 w 220"/>
                    <a:gd name="T61" fmla="*/ 168 h 197"/>
                    <a:gd name="T62" fmla="*/ 219 w 220"/>
                    <a:gd name="T63" fmla="*/ 151 h 197"/>
                    <a:gd name="T64" fmla="*/ 219 w 220"/>
                    <a:gd name="T65" fmla="*/ 48 h 197"/>
                    <a:gd name="T66" fmla="*/ 211 w 220"/>
                    <a:gd name="T67" fmla="*/ 59 h 197"/>
                    <a:gd name="T68" fmla="*/ 197 w 220"/>
                    <a:gd name="T69" fmla="*/ 65 h 197"/>
                    <a:gd name="T70" fmla="*/ 180 w 220"/>
                    <a:gd name="T71" fmla="*/ 65 h 197"/>
                    <a:gd name="T72" fmla="*/ 163 w 220"/>
                    <a:gd name="T73" fmla="*/ 65 h 197"/>
                    <a:gd name="T74" fmla="*/ 148 w 220"/>
                    <a:gd name="T75" fmla="*/ 61 h 197"/>
                    <a:gd name="T76" fmla="*/ 132 w 220"/>
                    <a:gd name="T77" fmla="*/ 63 h 197"/>
                    <a:gd name="T78" fmla="*/ 109 w 220"/>
                    <a:gd name="T79" fmla="*/ 59 h 197"/>
                    <a:gd name="T80" fmla="*/ 103 w 220"/>
                    <a:gd name="T81" fmla="*/ 63 h 197"/>
                    <a:gd name="T82" fmla="*/ 84 w 220"/>
                    <a:gd name="T83" fmla="*/ 57 h 197"/>
                    <a:gd name="T84" fmla="*/ 69 w 220"/>
                    <a:gd name="T85" fmla="*/ 55 h 197"/>
                    <a:gd name="T86" fmla="*/ 59 w 220"/>
                    <a:gd name="T87" fmla="*/ 59 h 197"/>
                    <a:gd name="T88" fmla="*/ 48 w 220"/>
                    <a:gd name="T89" fmla="*/ 53 h 197"/>
                    <a:gd name="T90" fmla="*/ 32 w 220"/>
                    <a:gd name="T91" fmla="*/ 55 h 197"/>
                    <a:gd name="T92" fmla="*/ 17 w 220"/>
                    <a:gd name="T93" fmla="*/ 57 h 197"/>
                    <a:gd name="T94" fmla="*/ 5 w 220"/>
                    <a:gd name="T95" fmla="*/ 50 h 197"/>
                    <a:gd name="T96" fmla="*/ 7 w 220"/>
                    <a:gd name="T97" fmla="*/ 36 h 197"/>
                    <a:gd name="T98" fmla="*/ 15 w 220"/>
                    <a:gd name="T99" fmla="*/ 25 h 197"/>
                    <a:gd name="T100" fmla="*/ 25 w 220"/>
                    <a:gd name="T101" fmla="*/ 15 h 197"/>
                    <a:gd name="T102" fmla="*/ 40 w 220"/>
                    <a:gd name="T103" fmla="*/ 11 h 197"/>
                    <a:gd name="T104" fmla="*/ 63 w 220"/>
                    <a:gd name="T105" fmla="*/ 5 h 197"/>
                    <a:gd name="T106" fmla="*/ 94 w 220"/>
                    <a:gd name="T107" fmla="*/ 2 h 197"/>
                    <a:gd name="T108" fmla="*/ 126 w 220"/>
                    <a:gd name="T109" fmla="*/ 2 h 197"/>
                    <a:gd name="T110" fmla="*/ 148 w 220"/>
                    <a:gd name="T111" fmla="*/ 4 h 197"/>
                    <a:gd name="T112" fmla="*/ 165 w 220"/>
                    <a:gd name="T113" fmla="*/ 5 h 197"/>
                    <a:gd name="T114" fmla="*/ 182 w 220"/>
                    <a:gd name="T115" fmla="*/ 9 h 197"/>
                    <a:gd name="T116" fmla="*/ 197 w 220"/>
                    <a:gd name="T117" fmla="*/ 17 h 197"/>
                    <a:gd name="T118" fmla="*/ 213 w 220"/>
                    <a:gd name="T119" fmla="*/ 28 h 197"/>
                    <a:gd name="T120" fmla="*/ 219 w 220"/>
                    <a:gd name="T121" fmla="*/ 40 h 1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20"/>
                    <a:gd name="T184" fmla="*/ 0 h 197"/>
                    <a:gd name="T185" fmla="*/ 220 w 220"/>
                    <a:gd name="T186" fmla="*/ 197 h 19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20" h="197">
                      <a:moveTo>
                        <a:pt x="219" y="136"/>
                      </a:moveTo>
                      <a:lnTo>
                        <a:pt x="219" y="138"/>
                      </a:lnTo>
                      <a:lnTo>
                        <a:pt x="217" y="138"/>
                      </a:lnTo>
                      <a:lnTo>
                        <a:pt x="217" y="140"/>
                      </a:lnTo>
                      <a:lnTo>
                        <a:pt x="217" y="142"/>
                      </a:lnTo>
                      <a:lnTo>
                        <a:pt x="215" y="142"/>
                      </a:lnTo>
                      <a:lnTo>
                        <a:pt x="215" y="144"/>
                      </a:lnTo>
                      <a:lnTo>
                        <a:pt x="213" y="144"/>
                      </a:lnTo>
                      <a:lnTo>
                        <a:pt x="211" y="144"/>
                      </a:lnTo>
                      <a:lnTo>
                        <a:pt x="209" y="144"/>
                      </a:lnTo>
                      <a:lnTo>
                        <a:pt x="209" y="145"/>
                      </a:lnTo>
                      <a:lnTo>
                        <a:pt x="207" y="145"/>
                      </a:lnTo>
                      <a:lnTo>
                        <a:pt x="205" y="145"/>
                      </a:lnTo>
                      <a:lnTo>
                        <a:pt x="197" y="147"/>
                      </a:lnTo>
                      <a:lnTo>
                        <a:pt x="197" y="149"/>
                      </a:lnTo>
                      <a:lnTo>
                        <a:pt x="195" y="149"/>
                      </a:lnTo>
                      <a:lnTo>
                        <a:pt x="195" y="151"/>
                      </a:lnTo>
                      <a:lnTo>
                        <a:pt x="194" y="151"/>
                      </a:lnTo>
                      <a:lnTo>
                        <a:pt x="192" y="151"/>
                      </a:lnTo>
                      <a:lnTo>
                        <a:pt x="192" y="153"/>
                      </a:lnTo>
                      <a:lnTo>
                        <a:pt x="190" y="153"/>
                      </a:lnTo>
                      <a:lnTo>
                        <a:pt x="188" y="153"/>
                      </a:lnTo>
                      <a:lnTo>
                        <a:pt x="186" y="153"/>
                      </a:lnTo>
                      <a:lnTo>
                        <a:pt x="184" y="153"/>
                      </a:lnTo>
                      <a:lnTo>
                        <a:pt x="182" y="153"/>
                      </a:lnTo>
                      <a:lnTo>
                        <a:pt x="180" y="153"/>
                      </a:lnTo>
                      <a:lnTo>
                        <a:pt x="180" y="155"/>
                      </a:lnTo>
                      <a:lnTo>
                        <a:pt x="178" y="155"/>
                      </a:lnTo>
                      <a:lnTo>
                        <a:pt x="176" y="155"/>
                      </a:lnTo>
                      <a:lnTo>
                        <a:pt x="174" y="155"/>
                      </a:lnTo>
                      <a:lnTo>
                        <a:pt x="172" y="155"/>
                      </a:lnTo>
                      <a:lnTo>
                        <a:pt x="171" y="155"/>
                      </a:lnTo>
                      <a:lnTo>
                        <a:pt x="169" y="155"/>
                      </a:lnTo>
                      <a:lnTo>
                        <a:pt x="167" y="155"/>
                      </a:lnTo>
                      <a:lnTo>
                        <a:pt x="165" y="155"/>
                      </a:lnTo>
                      <a:lnTo>
                        <a:pt x="163" y="155"/>
                      </a:lnTo>
                      <a:lnTo>
                        <a:pt x="161" y="155"/>
                      </a:lnTo>
                      <a:lnTo>
                        <a:pt x="159" y="155"/>
                      </a:lnTo>
                      <a:lnTo>
                        <a:pt x="157" y="155"/>
                      </a:lnTo>
                      <a:lnTo>
                        <a:pt x="155" y="155"/>
                      </a:lnTo>
                      <a:lnTo>
                        <a:pt x="153" y="155"/>
                      </a:lnTo>
                      <a:lnTo>
                        <a:pt x="151" y="155"/>
                      </a:lnTo>
                      <a:lnTo>
                        <a:pt x="149" y="155"/>
                      </a:lnTo>
                      <a:lnTo>
                        <a:pt x="148" y="155"/>
                      </a:lnTo>
                      <a:lnTo>
                        <a:pt x="146" y="157"/>
                      </a:lnTo>
                      <a:lnTo>
                        <a:pt x="144" y="157"/>
                      </a:lnTo>
                      <a:lnTo>
                        <a:pt x="142" y="157"/>
                      </a:lnTo>
                      <a:lnTo>
                        <a:pt x="140" y="157"/>
                      </a:lnTo>
                      <a:lnTo>
                        <a:pt x="138" y="159"/>
                      </a:lnTo>
                      <a:lnTo>
                        <a:pt x="136" y="159"/>
                      </a:lnTo>
                      <a:lnTo>
                        <a:pt x="134" y="159"/>
                      </a:lnTo>
                      <a:lnTo>
                        <a:pt x="132" y="159"/>
                      </a:lnTo>
                      <a:lnTo>
                        <a:pt x="130" y="159"/>
                      </a:lnTo>
                      <a:lnTo>
                        <a:pt x="128" y="159"/>
                      </a:lnTo>
                      <a:lnTo>
                        <a:pt x="126" y="161"/>
                      </a:lnTo>
                      <a:lnTo>
                        <a:pt x="124" y="161"/>
                      </a:lnTo>
                      <a:lnTo>
                        <a:pt x="123" y="161"/>
                      </a:lnTo>
                      <a:lnTo>
                        <a:pt x="121" y="159"/>
                      </a:lnTo>
                      <a:lnTo>
                        <a:pt x="119" y="159"/>
                      </a:lnTo>
                      <a:lnTo>
                        <a:pt x="117" y="159"/>
                      </a:lnTo>
                      <a:lnTo>
                        <a:pt x="115" y="159"/>
                      </a:lnTo>
                      <a:lnTo>
                        <a:pt x="113" y="159"/>
                      </a:lnTo>
                      <a:lnTo>
                        <a:pt x="111" y="159"/>
                      </a:lnTo>
                      <a:lnTo>
                        <a:pt x="111" y="161"/>
                      </a:lnTo>
                      <a:lnTo>
                        <a:pt x="109" y="161"/>
                      </a:lnTo>
                      <a:lnTo>
                        <a:pt x="107" y="161"/>
                      </a:lnTo>
                      <a:lnTo>
                        <a:pt x="105" y="161"/>
                      </a:lnTo>
                      <a:lnTo>
                        <a:pt x="103" y="161"/>
                      </a:lnTo>
                      <a:lnTo>
                        <a:pt x="101" y="161"/>
                      </a:lnTo>
                      <a:lnTo>
                        <a:pt x="100" y="161"/>
                      </a:lnTo>
                      <a:lnTo>
                        <a:pt x="98" y="161"/>
                      </a:lnTo>
                      <a:lnTo>
                        <a:pt x="98" y="159"/>
                      </a:lnTo>
                      <a:lnTo>
                        <a:pt x="96" y="159"/>
                      </a:lnTo>
                      <a:lnTo>
                        <a:pt x="94" y="159"/>
                      </a:lnTo>
                      <a:lnTo>
                        <a:pt x="92" y="159"/>
                      </a:lnTo>
                      <a:lnTo>
                        <a:pt x="90" y="159"/>
                      </a:lnTo>
                      <a:lnTo>
                        <a:pt x="88" y="159"/>
                      </a:lnTo>
                      <a:lnTo>
                        <a:pt x="86" y="159"/>
                      </a:lnTo>
                      <a:lnTo>
                        <a:pt x="84" y="159"/>
                      </a:lnTo>
                      <a:lnTo>
                        <a:pt x="82" y="159"/>
                      </a:lnTo>
                      <a:lnTo>
                        <a:pt x="80" y="159"/>
                      </a:lnTo>
                      <a:lnTo>
                        <a:pt x="78" y="159"/>
                      </a:lnTo>
                      <a:lnTo>
                        <a:pt x="76" y="159"/>
                      </a:lnTo>
                      <a:lnTo>
                        <a:pt x="75" y="159"/>
                      </a:lnTo>
                      <a:lnTo>
                        <a:pt x="73" y="159"/>
                      </a:lnTo>
                      <a:lnTo>
                        <a:pt x="71" y="159"/>
                      </a:lnTo>
                      <a:lnTo>
                        <a:pt x="69" y="157"/>
                      </a:lnTo>
                      <a:lnTo>
                        <a:pt x="67" y="157"/>
                      </a:lnTo>
                      <a:lnTo>
                        <a:pt x="65" y="157"/>
                      </a:lnTo>
                      <a:lnTo>
                        <a:pt x="63" y="157"/>
                      </a:lnTo>
                      <a:lnTo>
                        <a:pt x="61" y="157"/>
                      </a:lnTo>
                      <a:lnTo>
                        <a:pt x="59" y="157"/>
                      </a:lnTo>
                      <a:lnTo>
                        <a:pt x="57" y="155"/>
                      </a:lnTo>
                      <a:lnTo>
                        <a:pt x="55" y="155"/>
                      </a:lnTo>
                      <a:lnTo>
                        <a:pt x="53" y="155"/>
                      </a:lnTo>
                      <a:lnTo>
                        <a:pt x="52" y="155"/>
                      </a:lnTo>
                      <a:lnTo>
                        <a:pt x="50" y="155"/>
                      </a:lnTo>
                      <a:lnTo>
                        <a:pt x="48" y="155"/>
                      </a:lnTo>
                      <a:lnTo>
                        <a:pt x="46" y="155"/>
                      </a:lnTo>
                      <a:lnTo>
                        <a:pt x="44" y="155"/>
                      </a:lnTo>
                      <a:lnTo>
                        <a:pt x="42" y="155"/>
                      </a:lnTo>
                      <a:lnTo>
                        <a:pt x="42" y="151"/>
                      </a:lnTo>
                      <a:lnTo>
                        <a:pt x="36" y="151"/>
                      </a:lnTo>
                      <a:lnTo>
                        <a:pt x="34" y="151"/>
                      </a:lnTo>
                      <a:lnTo>
                        <a:pt x="32" y="151"/>
                      </a:lnTo>
                      <a:lnTo>
                        <a:pt x="32" y="149"/>
                      </a:lnTo>
                      <a:lnTo>
                        <a:pt x="30" y="149"/>
                      </a:lnTo>
                      <a:lnTo>
                        <a:pt x="30" y="147"/>
                      </a:lnTo>
                      <a:lnTo>
                        <a:pt x="29" y="147"/>
                      </a:lnTo>
                      <a:lnTo>
                        <a:pt x="29" y="145"/>
                      </a:lnTo>
                      <a:lnTo>
                        <a:pt x="27" y="145"/>
                      </a:lnTo>
                      <a:lnTo>
                        <a:pt x="25" y="145"/>
                      </a:lnTo>
                      <a:lnTo>
                        <a:pt x="23" y="145"/>
                      </a:lnTo>
                      <a:lnTo>
                        <a:pt x="21" y="144"/>
                      </a:lnTo>
                      <a:lnTo>
                        <a:pt x="19" y="144"/>
                      </a:lnTo>
                      <a:lnTo>
                        <a:pt x="17" y="144"/>
                      </a:lnTo>
                      <a:lnTo>
                        <a:pt x="15" y="144"/>
                      </a:lnTo>
                      <a:lnTo>
                        <a:pt x="13" y="144"/>
                      </a:lnTo>
                      <a:lnTo>
                        <a:pt x="11" y="144"/>
                      </a:lnTo>
                      <a:lnTo>
                        <a:pt x="9" y="142"/>
                      </a:lnTo>
                      <a:lnTo>
                        <a:pt x="7" y="142"/>
                      </a:lnTo>
                      <a:lnTo>
                        <a:pt x="5" y="142"/>
                      </a:lnTo>
                      <a:lnTo>
                        <a:pt x="5" y="140"/>
                      </a:lnTo>
                      <a:lnTo>
                        <a:pt x="4" y="140"/>
                      </a:lnTo>
                      <a:lnTo>
                        <a:pt x="4" y="138"/>
                      </a:lnTo>
                      <a:lnTo>
                        <a:pt x="2" y="138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4"/>
                      </a:lnTo>
                      <a:lnTo>
                        <a:pt x="0" y="145"/>
                      </a:lnTo>
                      <a:lnTo>
                        <a:pt x="0" y="147"/>
                      </a:lnTo>
                      <a:lnTo>
                        <a:pt x="0" y="149"/>
                      </a:lnTo>
                      <a:lnTo>
                        <a:pt x="0" y="151"/>
                      </a:lnTo>
                      <a:lnTo>
                        <a:pt x="0" y="153"/>
                      </a:lnTo>
                      <a:lnTo>
                        <a:pt x="0" y="155"/>
                      </a:lnTo>
                      <a:lnTo>
                        <a:pt x="0" y="157"/>
                      </a:lnTo>
                      <a:lnTo>
                        <a:pt x="0" y="159"/>
                      </a:lnTo>
                      <a:lnTo>
                        <a:pt x="2" y="159"/>
                      </a:lnTo>
                      <a:lnTo>
                        <a:pt x="2" y="161"/>
                      </a:lnTo>
                      <a:lnTo>
                        <a:pt x="2" y="163"/>
                      </a:lnTo>
                      <a:lnTo>
                        <a:pt x="2" y="165"/>
                      </a:lnTo>
                      <a:lnTo>
                        <a:pt x="2" y="167"/>
                      </a:lnTo>
                      <a:lnTo>
                        <a:pt x="2" y="168"/>
                      </a:lnTo>
                      <a:lnTo>
                        <a:pt x="2" y="170"/>
                      </a:lnTo>
                      <a:lnTo>
                        <a:pt x="2" y="172"/>
                      </a:lnTo>
                      <a:lnTo>
                        <a:pt x="2" y="174"/>
                      </a:lnTo>
                      <a:lnTo>
                        <a:pt x="4" y="176"/>
                      </a:lnTo>
                      <a:lnTo>
                        <a:pt x="4" y="178"/>
                      </a:lnTo>
                      <a:lnTo>
                        <a:pt x="4" y="180"/>
                      </a:lnTo>
                      <a:lnTo>
                        <a:pt x="5" y="180"/>
                      </a:lnTo>
                      <a:lnTo>
                        <a:pt x="5" y="182"/>
                      </a:lnTo>
                      <a:lnTo>
                        <a:pt x="7" y="182"/>
                      </a:lnTo>
                      <a:lnTo>
                        <a:pt x="9" y="184"/>
                      </a:lnTo>
                      <a:lnTo>
                        <a:pt x="11" y="184"/>
                      </a:lnTo>
                      <a:lnTo>
                        <a:pt x="13" y="184"/>
                      </a:lnTo>
                      <a:lnTo>
                        <a:pt x="13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17" y="188"/>
                      </a:lnTo>
                      <a:lnTo>
                        <a:pt x="19" y="188"/>
                      </a:lnTo>
                      <a:lnTo>
                        <a:pt x="21" y="188"/>
                      </a:lnTo>
                      <a:lnTo>
                        <a:pt x="23" y="188"/>
                      </a:lnTo>
                      <a:lnTo>
                        <a:pt x="23" y="190"/>
                      </a:lnTo>
                      <a:lnTo>
                        <a:pt x="25" y="190"/>
                      </a:lnTo>
                      <a:lnTo>
                        <a:pt x="27" y="190"/>
                      </a:lnTo>
                      <a:lnTo>
                        <a:pt x="29" y="190"/>
                      </a:lnTo>
                      <a:lnTo>
                        <a:pt x="30" y="190"/>
                      </a:lnTo>
                      <a:lnTo>
                        <a:pt x="32" y="190"/>
                      </a:lnTo>
                      <a:lnTo>
                        <a:pt x="34" y="190"/>
                      </a:lnTo>
                      <a:lnTo>
                        <a:pt x="36" y="190"/>
                      </a:lnTo>
                      <a:lnTo>
                        <a:pt x="38" y="190"/>
                      </a:lnTo>
                      <a:lnTo>
                        <a:pt x="40" y="190"/>
                      </a:lnTo>
                      <a:lnTo>
                        <a:pt x="42" y="191"/>
                      </a:lnTo>
                      <a:lnTo>
                        <a:pt x="44" y="191"/>
                      </a:lnTo>
                      <a:lnTo>
                        <a:pt x="46" y="191"/>
                      </a:lnTo>
                      <a:lnTo>
                        <a:pt x="48" y="191"/>
                      </a:lnTo>
                      <a:lnTo>
                        <a:pt x="50" y="191"/>
                      </a:lnTo>
                      <a:lnTo>
                        <a:pt x="52" y="191"/>
                      </a:lnTo>
                      <a:lnTo>
                        <a:pt x="52" y="193"/>
                      </a:lnTo>
                      <a:lnTo>
                        <a:pt x="53" y="193"/>
                      </a:lnTo>
                      <a:lnTo>
                        <a:pt x="55" y="193"/>
                      </a:lnTo>
                      <a:lnTo>
                        <a:pt x="57" y="193"/>
                      </a:lnTo>
                      <a:lnTo>
                        <a:pt x="59" y="193"/>
                      </a:lnTo>
                      <a:lnTo>
                        <a:pt x="61" y="193"/>
                      </a:lnTo>
                      <a:lnTo>
                        <a:pt x="63" y="193"/>
                      </a:lnTo>
                      <a:lnTo>
                        <a:pt x="65" y="193"/>
                      </a:lnTo>
                      <a:lnTo>
                        <a:pt x="67" y="195"/>
                      </a:lnTo>
                      <a:lnTo>
                        <a:pt x="69" y="195"/>
                      </a:lnTo>
                      <a:lnTo>
                        <a:pt x="71" y="195"/>
                      </a:lnTo>
                      <a:lnTo>
                        <a:pt x="73" y="195"/>
                      </a:lnTo>
                      <a:lnTo>
                        <a:pt x="75" y="195"/>
                      </a:lnTo>
                      <a:lnTo>
                        <a:pt x="76" y="195"/>
                      </a:lnTo>
                      <a:lnTo>
                        <a:pt x="78" y="195"/>
                      </a:lnTo>
                      <a:lnTo>
                        <a:pt x="80" y="195"/>
                      </a:lnTo>
                      <a:lnTo>
                        <a:pt x="80" y="197"/>
                      </a:lnTo>
                      <a:lnTo>
                        <a:pt x="82" y="197"/>
                      </a:lnTo>
                      <a:lnTo>
                        <a:pt x="84" y="197"/>
                      </a:lnTo>
                      <a:lnTo>
                        <a:pt x="86" y="197"/>
                      </a:lnTo>
                      <a:lnTo>
                        <a:pt x="88" y="197"/>
                      </a:lnTo>
                      <a:lnTo>
                        <a:pt x="90" y="197"/>
                      </a:lnTo>
                      <a:lnTo>
                        <a:pt x="90" y="195"/>
                      </a:lnTo>
                      <a:lnTo>
                        <a:pt x="92" y="195"/>
                      </a:lnTo>
                      <a:lnTo>
                        <a:pt x="92" y="197"/>
                      </a:lnTo>
                      <a:lnTo>
                        <a:pt x="94" y="197"/>
                      </a:lnTo>
                      <a:lnTo>
                        <a:pt x="96" y="197"/>
                      </a:lnTo>
                      <a:lnTo>
                        <a:pt x="98" y="197"/>
                      </a:lnTo>
                      <a:lnTo>
                        <a:pt x="100" y="197"/>
                      </a:lnTo>
                      <a:lnTo>
                        <a:pt x="101" y="197"/>
                      </a:lnTo>
                      <a:lnTo>
                        <a:pt x="103" y="197"/>
                      </a:lnTo>
                      <a:lnTo>
                        <a:pt x="105" y="197"/>
                      </a:lnTo>
                      <a:lnTo>
                        <a:pt x="107" y="197"/>
                      </a:lnTo>
                      <a:lnTo>
                        <a:pt x="109" y="197"/>
                      </a:lnTo>
                      <a:lnTo>
                        <a:pt x="111" y="197"/>
                      </a:lnTo>
                      <a:lnTo>
                        <a:pt x="113" y="197"/>
                      </a:lnTo>
                      <a:lnTo>
                        <a:pt x="115" y="197"/>
                      </a:lnTo>
                      <a:lnTo>
                        <a:pt x="117" y="197"/>
                      </a:lnTo>
                      <a:lnTo>
                        <a:pt x="119" y="197"/>
                      </a:lnTo>
                      <a:lnTo>
                        <a:pt x="121" y="197"/>
                      </a:lnTo>
                      <a:lnTo>
                        <a:pt x="123" y="197"/>
                      </a:lnTo>
                      <a:lnTo>
                        <a:pt x="124" y="197"/>
                      </a:lnTo>
                      <a:lnTo>
                        <a:pt x="126" y="197"/>
                      </a:lnTo>
                      <a:lnTo>
                        <a:pt x="128" y="197"/>
                      </a:lnTo>
                      <a:lnTo>
                        <a:pt x="130" y="197"/>
                      </a:lnTo>
                      <a:lnTo>
                        <a:pt x="132" y="197"/>
                      </a:lnTo>
                      <a:lnTo>
                        <a:pt x="134" y="197"/>
                      </a:lnTo>
                      <a:lnTo>
                        <a:pt x="136" y="197"/>
                      </a:lnTo>
                      <a:lnTo>
                        <a:pt x="138" y="197"/>
                      </a:lnTo>
                      <a:lnTo>
                        <a:pt x="140" y="197"/>
                      </a:lnTo>
                      <a:lnTo>
                        <a:pt x="142" y="197"/>
                      </a:lnTo>
                      <a:lnTo>
                        <a:pt x="144" y="197"/>
                      </a:lnTo>
                      <a:lnTo>
                        <a:pt x="146" y="195"/>
                      </a:lnTo>
                      <a:lnTo>
                        <a:pt x="148" y="195"/>
                      </a:lnTo>
                      <a:lnTo>
                        <a:pt x="149" y="195"/>
                      </a:lnTo>
                      <a:lnTo>
                        <a:pt x="151" y="195"/>
                      </a:lnTo>
                      <a:lnTo>
                        <a:pt x="153" y="195"/>
                      </a:lnTo>
                      <a:lnTo>
                        <a:pt x="155" y="195"/>
                      </a:lnTo>
                      <a:lnTo>
                        <a:pt x="157" y="195"/>
                      </a:lnTo>
                      <a:lnTo>
                        <a:pt x="159" y="193"/>
                      </a:lnTo>
                      <a:lnTo>
                        <a:pt x="161" y="193"/>
                      </a:lnTo>
                      <a:lnTo>
                        <a:pt x="163" y="193"/>
                      </a:lnTo>
                      <a:lnTo>
                        <a:pt x="165" y="193"/>
                      </a:lnTo>
                      <a:lnTo>
                        <a:pt x="167" y="193"/>
                      </a:lnTo>
                      <a:lnTo>
                        <a:pt x="169" y="191"/>
                      </a:lnTo>
                      <a:lnTo>
                        <a:pt x="171" y="191"/>
                      </a:lnTo>
                      <a:lnTo>
                        <a:pt x="172" y="191"/>
                      </a:lnTo>
                      <a:lnTo>
                        <a:pt x="174" y="191"/>
                      </a:lnTo>
                      <a:lnTo>
                        <a:pt x="176" y="191"/>
                      </a:lnTo>
                      <a:lnTo>
                        <a:pt x="178" y="191"/>
                      </a:lnTo>
                      <a:lnTo>
                        <a:pt x="178" y="190"/>
                      </a:lnTo>
                      <a:lnTo>
                        <a:pt x="180" y="190"/>
                      </a:lnTo>
                      <a:lnTo>
                        <a:pt x="182" y="190"/>
                      </a:lnTo>
                      <a:lnTo>
                        <a:pt x="184" y="190"/>
                      </a:lnTo>
                      <a:lnTo>
                        <a:pt x="186" y="190"/>
                      </a:lnTo>
                      <a:lnTo>
                        <a:pt x="188" y="190"/>
                      </a:lnTo>
                      <a:lnTo>
                        <a:pt x="190" y="190"/>
                      </a:lnTo>
                      <a:lnTo>
                        <a:pt x="192" y="190"/>
                      </a:lnTo>
                      <a:lnTo>
                        <a:pt x="192" y="188"/>
                      </a:lnTo>
                      <a:lnTo>
                        <a:pt x="194" y="188"/>
                      </a:lnTo>
                      <a:lnTo>
                        <a:pt x="195" y="188"/>
                      </a:lnTo>
                      <a:lnTo>
                        <a:pt x="197" y="188"/>
                      </a:lnTo>
                      <a:lnTo>
                        <a:pt x="197" y="186"/>
                      </a:lnTo>
                      <a:lnTo>
                        <a:pt x="199" y="186"/>
                      </a:lnTo>
                      <a:lnTo>
                        <a:pt x="201" y="186"/>
                      </a:lnTo>
                      <a:lnTo>
                        <a:pt x="201" y="184"/>
                      </a:lnTo>
                      <a:lnTo>
                        <a:pt x="203" y="184"/>
                      </a:lnTo>
                      <a:lnTo>
                        <a:pt x="205" y="184"/>
                      </a:lnTo>
                      <a:lnTo>
                        <a:pt x="205" y="182"/>
                      </a:lnTo>
                      <a:lnTo>
                        <a:pt x="207" y="182"/>
                      </a:lnTo>
                      <a:lnTo>
                        <a:pt x="209" y="182"/>
                      </a:lnTo>
                      <a:lnTo>
                        <a:pt x="209" y="180"/>
                      </a:lnTo>
                      <a:lnTo>
                        <a:pt x="209" y="178"/>
                      </a:lnTo>
                      <a:lnTo>
                        <a:pt x="211" y="178"/>
                      </a:lnTo>
                      <a:lnTo>
                        <a:pt x="211" y="176"/>
                      </a:lnTo>
                      <a:lnTo>
                        <a:pt x="211" y="174"/>
                      </a:lnTo>
                      <a:lnTo>
                        <a:pt x="211" y="172"/>
                      </a:lnTo>
                      <a:lnTo>
                        <a:pt x="213" y="170"/>
                      </a:lnTo>
                      <a:lnTo>
                        <a:pt x="213" y="168"/>
                      </a:lnTo>
                      <a:lnTo>
                        <a:pt x="215" y="168"/>
                      </a:lnTo>
                      <a:lnTo>
                        <a:pt x="215" y="167"/>
                      </a:lnTo>
                      <a:lnTo>
                        <a:pt x="215" y="165"/>
                      </a:lnTo>
                      <a:lnTo>
                        <a:pt x="217" y="163"/>
                      </a:lnTo>
                      <a:lnTo>
                        <a:pt x="217" y="161"/>
                      </a:lnTo>
                      <a:lnTo>
                        <a:pt x="217" y="159"/>
                      </a:lnTo>
                      <a:lnTo>
                        <a:pt x="217" y="157"/>
                      </a:lnTo>
                      <a:lnTo>
                        <a:pt x="219" y="155"/>
                      </a:lnTo>
                      <a:lnTo>
                        <a:pt x="219" y="153"/>
                      </a:lnTo>
                      <a:lnTo>
                        <a:pt x="219" y="151"/>
                      </a:lnTo>
                      <a:lnTo>
                        <a:pt x="219" y="149"/>
                      </a:lnTo>
                      <a:lnTo>
                        <a:pt x="219" y="147"/>
                      </a:lnTo>
                      <a:lnTo>
                        <a:pt x="220" y="147"/>
                      </a:lnTo>
                      <a:lnTo>
                        <a:pt x="220" y="145"/>
                      </a:lnTo>
                      <a:lnTo>
                        <a:pt x="220" y="144"/>
                      </a:lnTo>
                      <a:lnTo>
                        <a:pt x="220" y="138"/>
                      </a:lnTo>
                      <a:lnTo>
                        <a:pt x="219" y="136"/>
                      </a:lnTo>
                      <a:close/>
                      <a:moveTo>
                        <a:pt x="220" y="48"/>
                      </a:moveTo>
                      <a:lnTo>
                        <a:pt x="219" y="48"/>
                      </a:lnTo>
                      <a:lnTo>
                        <a:pt x="217" y="48"/>
                      </a:lnTo>
                      <a:lnTo>
                        <a:pt x="215" y="48"/>
                      </a:lnTo>
                      <a:lnTo>
                        <a:pt x="215" y="50"/>
                      </a:lnTo>
                      <a:lnTo>
                        <a:pt x="215" y="51"/>
                      </a:lnTo>
                      <a:lnTo>
                        <a:pt x="213" y="53"/>
                      </a:lnTo>
                      <a:lnTo>
                        <a:pt x="213" y="55"/>
                      </a:lnTo>
                      <a:lnTo>
                        <a:pt x="213" y="57"/>
                      </a:lnTo>
                      <a:lnTo>
                        <a:pt x="211" y="57"/>
                      </a:lnTo>
                      <a:lnTo>
                        <a:pt x="211" y="59"/>
                      </a:lnTo>
                      <a:lnTo>
                        <a:pt x="209" y="59"/>
                      </a:lnTo>
                      <a:lnTo>
                        <a:pt x="209" y="61"/>
                      </a:lnTo>
                      <a:lnTo>
                        <a:pt x="209" y="63"/>
                      </a:lnTo>
                      <a:lnTo>
                        <a:pt x="207" y="63"/>
                      </a:lnTo>
                      <a:lnTo>
                        <a:pt x="205" y="63"/>
                      </a:lnTo>
                      <a:lnTo>
                        <a:pt x="203" y="63"/>
                      </a:lnTo>
                      <a:lnTo>
                        <a:pt x="201" y="63"/>
                      </a:lnTo>
                      <a:lnTo>
                        <a:pt x="199" y="65"/>
                      </a:lnTo>
                      <a:lnTo>
                        <a:pt x="197" y="65"/>
                      </a:lnTo>
                      <a:lnTo>
                        <a:pt x="195" y="65"/>
                      </a:lnTo>
                      <a:lnTo>
                        <a:pt x="194" y="65"/>
                      </a:lnTo>
                      <a:lnTo>
                        <a:pt x="192" y="65"/>
                      </a:lnTo>
                      <a:lnTo>
                        <a:pt x="190" y="65"/>
                      </a:lnTo>
                      <a:lnTo>
                        <a:pt x="188" y="65"/>
                      </a:lnTo>
                      <a:lnTo>
                        <a:pt x="186" y="65"/>
                      </a:lnTo>
                      <a:lnTo>
                        <a:pt x="184" y="65"/>
                      </a:lnTo>
                      <a:lnTo>
                        <a:pt x="182" y="65"/>
                      </a:lnTo>
                      <a:lnTo>
                        <a:pt x="180" y="65"/>
                      </a:lnTo>
                      <a:lnTo>
                        <a:pt x="178" y="65"/>
                      </a:lnTo>
                      <a:lnTo>
                        <a:pt x="176" y="65"/>
                      </a:lnTo>
                      <a:lnTo>
                        <a:pt x="174" y="65"/>
                      </a:lnTo>
                      <a:lnTo>
                        <a:pt x="172" y="65"/>
                      </a:lnTo>
                      <a:lnTo>
                        <a:pt x="171" y="65"/>
                      </a:lnTo>
                      <a:lnTo>
                        <a:pt x="169" y="65"/>
                      </a:lnTo>
                      <a:lnTo>
                        <a:pt x="167" y="65"/>
                      </a:lnTo>
                      <a:lnTo>
                        <a:pt x="165" y="65"/>
                      </a:lnTo>
                      <a:lnTo>
                        <a:pt x="163" y="65"/>
                      </a:lnTo>
                      <a:lnTo>
                        <a:pt x="161" y="65"/>
                      </a:lnTo>
                      <a:lnTo>
                        <a:pt x="159" y="65"/>
                      </a:lnTo>
                      <a:lnTo>
                        <a:pt x="157" y="65"/>
                      </a:lnTo>
                      <a:lnTo>
                        <a:pt x="155" y="65"/>
                      </a:lnTo>
                      <a:lnTo>
                        <a:pt x="153" y="65"/>
                      </a:lnTo>
                      <a:lnTo>
                        <a:pt x="151" y="65"/>
                      </a:lnTo>
                      <a:lnTo>
                        <a:pt x="149" y="65"/>
                      </a:lnTo>
                      <a:lnTo>
                        <a:pt x="149" y="61"/>
                      </a:lnTo>
                      <a:lnTo>
                        <a:pt x="148" y="61"/>
                      </a:lnTo>
                      <a:lnTo>
                        <a:pt x="146" y="61"/>
                      </a:lnTo>
                      <a:lnTo>
                        <a:pt x="144" y="61"/>
                      </a:lnTo>
                      <a:lnTo>
                        <a:pt x="144" y="63"/>
                      </a:lnTo>
                      <a:lnTo>
                        <a:pt x="142" y="63"/>
                      </a:lnTo>
                      <a:lnTo>
                        <a:pt x="140" y="63"/>
                      </a:lnTo>
                      <a:lnTo>
                        <a:pt x="138" y="63"/>
                      </a:lnTo>
                      <a:lnTo>
                        <a:pt x="136" y="63"/>
                      </a:lnTo>
                      <a:lnTo>
                        <a:pt x="134" y="63"/>
                      </a:lnTo>
                      <a:lnTo>
                        <a:pt x="132" y="63"/>
                      </a:lnTo>
                      <a:lnTo>
                        <a:pt x="130" y="63"/>
                      </a:lnTo>
                      <a:lnTo>
                        <a:pt x="128" y="63"/>
                      </a:lnTo>
                      <a:lnTo>
                        <a:pt x="126" y="63"/>
                      </a:lnTo>
                      <a:lnTo>
                        <a:pt x="124" y="63"/>
                      </a:lnTo>
                      <a:lnTo>
                        <a:pt x="119" y="55"/>
                      </a:lnTo>
                      <a:lnTo>
                        <a:pt x="113" y="55"/>
                      </a:lnTo>
                      <a:lnTo>
                        <a:pt x="113" y="57"/>
                      </a:lnTo>
                      <a:lnTo>
                        <a:pt x="111" y="59"/>
                      </a:lnTo>
                      <a:lnTo>
                        <a:pt x="109" y="59"/>
                      </a:lnTo>
                      <a:lnTo>
                        <a:pt x="109" y="61"/>
                      </a:lnTo>
                      <a:lnTo>
                        <a:pt x="107" y="61"/>
                      </a:lnTo>
                      <a:lnTo>
                        <a:pt x="105" y="61"/>
                      </a:lnTo>
                      <a:lnTo>
                        <a:pt x="103" y="61"/>
                      </a:lnTo>
                      <a:lnTo>
                        <a:pt x="103" y="59"/>
                      </a:lnTo>
                      <a:lnTo>
                        <a:pt x="101" y="59"/>
                      </a:lnTo>
                      <a:lnTo>
                        <a:pt x="101" y="61"/>
                      </a:lnTo>
                      <a:lnTo>
                        <a:pt x="101" y="63"/>
                      </a:lnTo>
                      <a:lnTo>
                        <a:pt x="103" y="63"/>
                      </a:lnTo>
                      <a:lnTo>
                        <a:pt x="103" y="65"/>
                      </a:lnTo>
                      <a:lnTo>
                        <a:pt x="92" y="63"/>
                      </a:lnTo>
                      <a:lnTo>
                        <a:pt x="92" y="61"/>
                      </a:lnTo>
                      <a:lnTo>
                        <a:pt x="90" y="61"/>
                      </a:lnTo>
                      <a:lnTo>
                        <a:pt x="90" y="59"/>
                      </a:lnTo>
                      <a:lnTo>
                        <a:pt x="88" y="59"/>
                      </a:lnTo>
                      <a:lnTo>
                        <a:pt x="88" y="57"/>
                      </a:lnTo>
                      <a:lnTo>
                        <a:pt x="86" y="57"/>
                      </a:lnTo>
                      <a:lnTo>
                        <a:pt x="84" y="57"/>
                      </a:lnTo>
                      <a:lnTo>
                        <a:pt x="82" y="57"/>
                      </a:lnTo>
                      <a:lnTo>
                        <a:pt x="80" y="55"/>
                      </a:lnTo>
                      <a:lnTo>
                        <a:pt x="78" y="55"/>
                      </a:lnTo>
                      <a:lnTo>
                        <a:pt x="76" y="55"/>
                      </a:lnTo>
                      <a:lnTo>
                        <a:pt x="75" y="55"/>
                      </a:lnTo>
                      <a:lnTo>
                        <a:pt x="73" y="55"/>
                      </a:lnTo>
                      <a:lnTo>
                        <a:pt x="71" y="57"/>
                      </a:lnTo>
                      <a:lnTo>
                        <a:pt x="69" y="57"/>
                      </a:lnTo>
                      <a:lnTo>
                        <a:pt x="69" y="55"/>
                      </a:lnTo>
                      <a:lnTo>
                        <a:pt x="69" y="53"/>
                      </a:lnTo>
                      <a:lnTo>
                        <a:pt x="67" y="53"/>
                      </a:lnTo>
                      <a:lnTo>
                        <a:pt x="67" y="55"/>
                      </a:lnTo>
                      <a:lnTo>
                        <a:pt x="65" y="55"/>
                      </a:lnTo>
                      <a:lnTo>
                        <a:pt x="63" y="55"/>
                      </a:lnTo>
                      <a:lnTo>
                        <a:pt x="61" y="55"/>
                      </a:lnTo>
                      <a:lnTo>
                        <a:pt x="61" y="57"/>
                      </a:lnTo>
                      <a:lnTo>
                        <a:pt x="59" y="57"/>
                      </a:lnTo>
                      <a:lnTo>
                        <a:pt x="59" y="59"/>
                      </a:lnTo>
                      <a:lnTo>
                        <a:pt x="57" y="59"/>
                      </a:lnTo>
                      <a:lnTo>
                        <a:pt x="55" y="59"/>
                      </a:lnTo>
                      <a:lnTo>
                        <a:pt x="55" y="57"/>
                      </a:lnTo>
                      <a:lnTo>
                        <a:pt x="53" y="57"/>
                      </a:lnTo>
                      <a:lnTo>
                        <a:pt x="53" y="55"/>
                      </a:lnTo>
                      <a:lnTo>
                        <a:pt x="52" y="55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48" y="53"/>
                      </a:lnTo>
                      <a:lnTo>
                        <a:pt x="46" y="53"/>
                      </a:lnTo>
                      <a:lnTo>
                        <a:pt x="44" y="53"/>
                      </a:lnTo>
                      <a:lnTo>
                        <a:pt x="44" y="55"/>
                      </a:lnTo>
                      <a:lnTo>
                        <a:pt x="42" y="55"/>
                      </a:lnTo>
                      <a:lnTo>
                        <a:pt x="40" y="55"/>
                      </a:lnTo>
                      <a:lnTo>
                        <a:pt x="38" y="55"/>
                      </a:lnTo>
                      <a:lnTo>
                        <a:pt x="36" y="55"/>
                      </a:lnTo>
                      <a:lnTo>
                        <a:pt x="34" y="55"/>
                      </a:lnTo>
                      <a:lnTo>
                        <a:pt x="32" y="55"/>
                      </a:lnTo>
                      <a:lnTo>
                        <a:pt x="32" y="57"/>
                      </a:lnTo>
                      <a:lnTo>
                        <a:pt x="30" y="57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5" y="59"/>
                      </a:lnTo>
                      <a:lnTo>
                        <a:pt x="23" y="57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7" y="57"/>
                      </a:lnTo>
                      <a:lnTo>
                        <a:pt x="15" y="57"/>
                      </a:lnTo>
                      <a:lnTo>
                        <a:pt x="13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4" y="50"/>
                      </a:lnTo>
                      <a:lnTo>
                        <a:pt x="4" y="48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5" y="40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9" y="32"/>
                      </a:lnTo>
                      <a:lnTo>
                        <a:pt x="9" y="30"/>
                      </a:ln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9"/>
                      </a:lnTo>
                      <a:lnTo>
                        <a:pt x="44" y="9"/>
                      </a:lnTo>
                      <a:lnTo>
                        <a:pt x="46" y="9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3" y="7"/>
                      </a:lnTo>
                      <a:lnTo>
                        <a:pt x="57" y="5"/>
                      </a:lnTo>
                      <a:lnTo>
                        <a:pt x="59" y="5"/>
                      </a:lnTo>
                      <a:lnTo>
                        <a:pt x="63" y="5"/>
                      </a:lnTo>
                      <a:lnTo>
                        <a:pt x="65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6" y="4"/>
                      </a:lnTo>
                      <a:lnTo>
                        <a:pt x="80" y="4"/>
                      </a:lnTo>
                      <a:lnTo>
                        <a:pt x="82" y="2"/>
                      </a:lnTo>
                      <a:lnTo>
                        <a:pt x="86" y="2"/>
                      </a:lnTo>
                      <a:lnTo>
                        <a:pt x="90" y="2"/>
                      </a:lnTo>
                      <a:lnTo>
                        <a:pt x="94" y="2"/>
                      </a:lnTo>
                      <a:lnTo>
                        <a:pt x="98" y="2"/>
                      </a:lnTo>
                      <a:lnTo>
                        <a:pt x="101" y="2"/>
                      </a:lnTo>
                      <a:lnTo>
                        <a:pt x="105" y="2"/>
                      </a:lnTo>
                      <a:lnTo>
                        <a:pt x="109" y="2"/>
                      </a:lnTo>
                      <a:lnTo>
                        <a:pt x="113" y="0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3" y="2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4" y="2"/>
                      </a:lnTo>
                      <a:lnTo>
                        <a:pt x="138" y="4"/>
                      </a:lnTo>
                      <a:lnTo>
                        <a:pt x="140" y="4"/>
                      </a:lnTo>
                      <a:lnTo>
                        <a:pt x="142" y="4"/>
                      </a:lnTo>
                      <a:lnTo>
                        <a:pt x="144" y="4"/>
                      </a:lnTo>
                      <a:lnTo>
                        <a:pt x="146" y="4"/>
                      </a:lnTo>
                      <a:lnTo>
                        <a:pt x="148" y="4"/>
                      </a:lnTo>
                      <a:lnTo>
                        <a:pt x="149" y="5"/>
                      </a:lnTo>
                      <a:lnTo>
                        <a:pt x="151" y="5"/>
                      </a:lnTo>
                      <a:lnTo>
                        <a:pt x="153" y="5"/>
                      </a:lnTo>
                      <a:lnTo>
                        <a:pt x="155" y="5"/>
                      </a:lnTo>
                      <a:lnTo>
                        <a:pt x="157" y="5"/>
                      </a:lnTo>
                      <a:lnTo>
                        <a:pt x="159" y="5"/>
                      </a:lnTo>
                      <a:lnTo>
                        <a:pt x="161" y="5"/>
                      </a:lnTo>
                      <a:lnTo>
                        <a:pt x="163" y="5"/>
                      </a:lnTo>
                      <a:lnTo>
                        <a:pt x="165" y="5"/>
                      </a:lnTo>
                      <a:lnTo>
                        <a:pt x="167" y="7"/>
                      </a:lnTo>
                      <a:lnTo>
                        <a:pt x="169" y="7"/>
                      </a:lnTo>
                      <a:lnTo>
                        <a:pt x="171" y="7"/>
                      </a:lnTo>
                      <a:lnTo>
                        <a:pt x="172" y="7"/>
                      </a:lnTo>
                      <a:lnTo>
                        <a:pt x="174" y="7"/>
                      </a:lnTo>
                      <a:lnTo>
                        <a:pt x="176" y="9"/>
                      </a:lnTo>
                      <a:lnTo>
                        <a:pt x="178" y="9"/>
                      </a:lnTo>
                      <a:lnTo>
                        <a:pt x="180" y="9"/>
                      </a:lnTo>
                      <a:lnTo>
                        <a:pt x="182" y="9"/>
                      </a:lnTo>
                      <a:lnTo>
                        <a:pt x="184" y="11"/>
                      </a:lnTo>
                      <a:lnTo>
                        <a:pt x="186" y="11"/>
                      </a:lnTo>
                      <a:lnTo>
                        <a:pt x="188" y="11"/>
                      </a:lnTo>
                      <a:lnTo>
                        <a:pt x="190" y="13"/>
                      </a:lnTo>
                      <a:lnTo>
                        <a:pt x="192" y="13"/>
                      </a:lnTo>
                      <a:lnTo>
                        <a:pt x="194" y="15"/>
                      </a:lnTo>
                      <a:lnTo>
                        <a:pt x="195" y="15"/>
                      </a:lnTo>
                      <a:lnTo>
                        <a:pt x="195" y="17"/>
                      </a:lnTo>
                      <a:lnTo>
                        <a:pt x="197" y="17"/>
                      </a:lnTo>
                      <a:lnTo>
                        <a:pt x="199" y="19"/>
                      </a:lnTo>
                      <a:lnTo>
                        <a:pt x="201" y="19"/>
                      </a:lnTo>
                      <a:lnTo>
                        <a:pt x="203" y="21"/>
                      </a:lnTo>
                      <a:lnTo>
                        <a:pt x="205" y="23"/>
                      </a:lnTo>
                      <a:lnTo>
                        <a:pt x="207" y="25"/>
                      </a:lnTo>
                      <a:lnTo>
                        <a:pt x="209" y="25"/>
                      </a:lnTo>
                      <a:lnTo>
                        <a:pt x="209" y="27"/>
                      </a:lnTo>
                      <a:lnTo>
                        <a:pt x="211" y="27"/>
                      </a:lnTo>
                      <a:lnTo>
                        <a:pt x="213" y="28"/>
                      </a:lnTo>
                      <a:lnTo>
                        <a:pt x="213" y="30"/>
                      </a:lnTo>
                      <a:lnTo>
                        <a:pt x="215" y="30"/>
                      </a:lnTo>
                      <a:lnTo>
                        <a:pt x="215" y="32"/>
                      </a:lnTo>
                      <a:lnTo>
                        <a:pt x="217" y="32"/>
                      </a:lnTo>
                      <a:lnTo>
                        <a:pt x="217" y="34"/>
                      </a:lnTo>
                      <a:lnTo>
                        <a:pt x="217" y="36"/>
                      </a:lnTo>
                      <a:lnTo>
                        <a:pt x="219" y="36"/>
                      </a:lnTo>
                      <a:lnTo>
                        <a:pt x="219" y="38"/>
                      </a:lnTo>
                      <a:lnTo>
                        <a:pt x="219" y="40"/>
                      </a:lnTo>
                      <a:lnTo>
                        <a:pt x="220" y="42"/>
                      </a:lnTo>
                      <a:lnTo>
                        <a:pt x="220" y="44"/>
                      </a:lnTo>
                      <a:lnTo>
                        <a:pt x="220" y="46"/>
                      </a:lnTo>
                      <a:lnTo>
                        <a:pt x="220" y="48"/>
                      </a:lnTo>
                      <a:close/>
                    </a:path>
                  </a:pathLst>
                </a:custGeom>
                <a:solidFill>
                  <a:srgbClr val="F0D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2" name="Freeform 24"/>
                <p:cNvSpPr>
                  <a:spLocks/>
                </p:cNvSpPr>
                <p:nvPr/>
              </p:nvSpPr>
              <p:spPr bwMode="auto">
                <a:xfrm>
                  <a:off x="3003" y="2736"/>
                  <a:ext cx="220" cy="61"/>
                </a:xfrm>
                <a:custGeom>
                  <a:avLst/>
                  <a:gdLst>
                    <a:gd name="T0" fmla="*/ 219 w 220"/>
                    <a:gd name="T1" fmla="*/ 2 h 61"/>
                    <a:gd name="T2" fmla="*/ 215 w 220"/>
                    <a:gd name="T3" fmla="*/ 6 h 61"/>
                    <a:gd name="T4" fmla="*/ 211 w 220"/>
                    <a:gd name="T5" fmla="*/ 8 h 61"/>
                    <a:gd name="T6" fmla="*/ 207 w 220"/>
                    <a:gd name="T7" fmla="*/ 9 h 61"/>
                    <a:gd name="T8" fmla="*/ 197 w 220"/>
                    <a:gd name="T9" fmla="*/ 11 h 61"/>
                    <a:gd name="T10" fmla="*/ 195 w 220"/>
                    <a:gd name="T11" fmla="*/ 13 h 61"/>
                    <a:gd name="T12" fmla="*/ 192 w 220"/>
                    <a:gd name="T13" fmla="*/ 17 h 61"/>
                    <a:gd name="T14" fmla="*/ 188 w 220"/>
                    <a:gd name="T15" fmla="*/ 17 h 61"/>
                    <a:gd name="T16" fmla="*/ 167 w 220"/>
                    <a:gd name="T17" fmla="*/ 19 h 61"/>
                    <a:gd name="T18" fmla="*/ 144 w 220"/>
                    <a:gd name="T19" fmla="*/ 21 h 61"/>
                    <a:gd name="T20" fmla="*/ 130 w 220"/>
                    <a:gd name="T21" fmla="*/ 23 h 61"/>
                    <a:gd name="T22" fmla="*/ 117 w 220"/>
                    <a:gd name="T23" fmla="*/ 23 h 61"/>
                    <a:gd name="T24" fmla="*/ 113 w 220"/>
                    <a:gd name="T25" fmla="*/ 23 h 61"/>
                    <a:gd name="T26" fmla="*/ 109 w 220"/>
                    <a:gd name="T27" fmla="*/ 25 h 61"/>
                    <a:gd name="T28" fmla="*/ 103 w 220"/>
                    <a:gd name="T29" fmla="*/ 25 h 61"/>
                    <a:gd name="T30" fmla="*/ 96 w 220"/>
                    <a:gd name="T31" fmla="*/ 23 h 61"/>
                    <a:gd name="T32" fmla="*/ 78 w 220"/>
                    <a:gd name="T33" fmla="*/ 23 h 61"/>
                    <a:gd name="T34" fmla="*/ 61 w 220"/>
                    <a:gd name="T35" fmla="*/ 21 h 61"/>
                    <a:gd name="T36" fmla="*/ 52 w 220"/>
                    <a:gd name="T37" fmla="*/ 19 h 61"/>
                    <a:gd name="T38" fmla="*/ 42 w 220"/>
                    <a:gd name="T39" fmla="*/ 19 h 61"/>
                    <a:gd name="T40" fmla="*/ 36 w 220"/>
                    <a:gd name="T41" fmla="*/ 15 h 61"/>
                    <a:gd name="T42" fmla="*/ 32 w 220"/>
                    <a:gd name="T43" fmla="*/ 13 h 61"/>
                    <a:gd name="T44" fmla="*/ 29 w 220"/>
                    <a:gd name="T45" fmla="*/ 9 h 61"/>
                    <a:gd name="T46" fmla="*/ 21 w 220"/>
                    <a:gd name="T47" fmla="*/ 8 h 61"/>
                    <a:gd name="T48" fmla="*/ 15 w 220"/>
                    <a:gd name="T49" fmla="*/ 8 h 61"/>
                    <a:gd name="T50" fmla="*/ 11 w 220"/>
                    <a:gd name="T51" fmla="*/ 8 h 61"/>
                    <a:gd name="T52" fmla="*/ 7 w 220"/>
                    <a:gd name="T53" fmla="*/ 6 h 61"/>
                    <a:gd name="T54" fmla="*/ 4 w 220"/>
                    <a:gd name="T55" fmla="*/ 4 h 61"/>
                    <a:gd name="T56" fmla="*/ 0 w 220"/>
                    <a:gd name="T57" fmla="*/ 2 h 61"/>
                    <a:gd name="T58" fmla="*/ 0 w 220"/>
                    <a:gd name="T59" fmla="*/ 6 h 61"/>
                    <a:gd name="T60" fmla="*/ 0 w 220"/>
                    <a:gd name="T61" fmla="*/ 9 h 61"/>
                    <a:gd name="T62" fmla="*/ 0 w 220"/>
                    <a:gd name="T63" fmla="*/ 13 h 61"/>
                    <a:gd name="T64" fmla="*/ 0 w 220"/>
                    <a:gd name="T65" fmla="*/ 19 h 61"/>
                    <a:gd name="T66" fmla="*/ 2 w 220"/>
                    <a:gd name="T67" fmla="*/ 23 h 61"/>
                    <a:gd name="T68" fmla="*/ 2 w 220"/>
                    <a:gd name="T69" fmla="*/ 32 h 61"/>
                    <a:gd name="T70" fmla="*/ 4 w 220"/>
                    <a:gd name="T71" fmla="*/ 42 h 61"/>
                    <a:gd name="T72" fmla="*/ 9 w 220"/>
                    <a:gd name="T73" fmla="*/ 48 h 61"/>
                    <a:gd name="T74" fmla="*/ 15 w 220"/>
                    <a:gd name="T75" fmla="*/ 50 h 61"/>
                    <a:gd name="T76" fmla="*/ 32 w 220"/>
                    <a:gd name="T77" fmla="*/ 54 h 61"/>
                    <a:gd name="T78" fmla="*/ 50 w 220"/>
                    <a:gd name="T79" fmla="*/ 55 h 61"/>
                    <a:gd name="T80" fmla="*/ 65 w 220"/>
                    <a:gd name="T81" fmla="*/ 57 h 61"/>
                    <a:gd name="T82" fmla="*/ 82 w 220"/>
                    <a:gd name="T83" fmla="*/ 61 h 61"/>
                    <a:gd name="T84" fmla="*/ 86 w 220"/>
                    <a:gd name="T85" fmla="*/ 61 h 61"/>
                    <a:gd name="T86" fmla="*/ 92 w 220"/>
                    <a:gd name="T87" fmla="*/ 59 h 61"/>
                    <a:gd name="T88" fmla="*/ 94 w 220"/>
                    <a:gd name="T89" fmla="*/ 61 h 61"/>
                    <a:gd name="T90" fmla="*/ 101 w 220"/>
                    <a:gd name="T91" fmla="*/ 61 h 61"/>
                    <a:gd name="T92" fmla="*/ 113 w 220"/>
                    <a:gd name="T93" fmla="*/ 61 h 61"/>
                    <a:gd name="T94" fmla="*/ 132 w 220"/>
                    <a:gd name="T95" fmla="*/ 61 h 61"/>
                    <a:gd name="T96" fmla="*/ 157 w 220"/>
                    <a:gd name="T97" fmla="*/ 59 h 61"/>
                    <a:gd name="T98" fmla="*/ 176 w 220"/>
                    <a:gd name="T99" fmla="*/ 55 h 61"/>
                    <a:gd name="T100" fmla="*/ 190 w 220"/>
                    <a:gd name="T101" fmla="*/ 54 h 61"/>
                    <a:gd name="T102" fmla="*/ 197 w 220"/>
                    <a:gd name="T103" fmla="*/ 50 h 61"/>
                    <a:gd name="T104" fmla="*/ 203 w 220"/>
                    <a:gd name="T105" fmla="*/ 48 h 61"/>
                    <a:gd name="T106" fmla="*/ 207 w 220"/>
                    <a:gd name="T107" fmla="*/ 46 h 61"/>
                    <a:gd name="T108" fmla="*/ 211 w 220"/>
                    <a:gd name="T109" fmla="*/ 40 h 61"/>
                    <a:gd name="T110" fmla="*/ 215 w 220"/>
                    <a:gd name="T111" fmla="*/ 29 h 61"/>
                    <a:gd name="T112" fmla="*/ 219 w 220"/>
                    <a:gd name="T113" fmla="*/ 15 h 61"/>
                    <a:gd name="T114" fmla="*/ 220 w 220"/>
                    <a:gd name="T115" fmla="*/ 2 h 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0"/>
                    <a:gd name="T175" fmla="*/ 0 h 61"/>
                    <a:gd name="T176" fmla="*/ 220 w 220"/>
                    <a:gd name="T177" fmla="*/ 61 h 6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0" h="61">
                      <a:moveTo>
                        <a:pt x="219" y="0"/>
                      </a:moveTo>
                      <a:lnTo>
                        <a:pt x="219" y="2"/>
                      </a:lnTo>
                      <a:lnTo>
                        <a:pt x="217" y="4"/>
                      </a:lnTo>
                      <a:lnTo>
                        <a:pt x="215" y="6"/>
                      </a:lnTo>
                      <a:lnTo>
                        <a:pt x="213" y="8"/>
                      </a:lnTo>
                      <a:lnTo>
                        <a:pt x="211" y="8"/>
                      </a:lnTo>
                      <a:lnTo>
                        <a:pt x="209" y="8"/>
                      </a:lnTo>
                      <a:lnTo>
                        <a:pt x="207" y="9"/>
                      </a:lnTo>
                      <a:lnTo>
                        <a:pt x="205" y="9"/>
                      </a:lnTo>
                      <a:lnTo>
                        <a:pt x="197" y="11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4" y="15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lnTo>
                        <a:pt x="188" y="17"/>
                      </a:lnTo>
                      <a:lnTo>
                        <a:pt x="176" y="19"/>
                      </a:lnTo>
                      <a:lnTo>
                        <a:pt x="167" y="19"/>
                      </a:lnTo>
                      <a:lnTo>
                        <a:pt x="155" y="19"/>
                      </a:lnTo>
                      <a:lnTo>
                        <a:pt x="144" y="21"/>
                      </a:lnTo>
                      <a:lnTo>
                        <a:pt x="138" y="23"/>
                      </a:lnTo>
                      <a:lnTo>
                        <a:pt x="130" y="23"/>
                      </a:lnTo>
                      <a:lnTo>
                        <a:pt x="123" y="25"/>
                      </a:lnTo>
                      <a:lnTo>
                        <a:pt x="117" y="23"/>
                      </a:lnTo>
                      <a:lnTo>
                        <a:pt x="115" y="23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09" y="25"/>
                      </a:lnTo>
                      <a:lnTo>
                        <a:pt x="107" y="25"/>
                      </a:lnTo>
                      <a:lnTo>
                        <a:pt x="103" y="25"/>
                      </a:lnTo>
                      <a:lnTo>
                        <a:pt x="100" y="25"/>
                      </a:lnTo>
                      <a:lnTo>
                        <a:pt x="96" y="23"/>
                      </a:lnTo>
                      <a:lnTo>
                        <a:pt x="88" y="23"/>
                      </a:lnTo>
                      <a:lnTo>
                        <a:pt x="78" y="23"/>
                      </a:lnTo>
                      <a:lnTo>
                        <a:pt x="71" y="23"/>
                      </a:lnTo>
                      <a:lnTo>
                        <a:pt x="61" y="21"/>
                      </a:lnTo>
                      <a:lnTo>
                        <a:pt x="57" y="19"/>
                      </a:lnTo>
                      <a:lnTo>
                        <a:pt x="52" y="19"/>
                      </a:lnTo>
                      <a:lnTo>
                        <a:pt x="48" y="19"/>
                      </a:lnTo>
                      <a:lnTo>
                        <a:pt x="42" y="19"/>
                      </a:lnTo>
                      <a:lnTo>
                        <a:pt x="42" y="15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5" y="9"/>
                      </a:lnTo>
                      <a:lnTo>
                        <a:pt x="21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2" y="29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5" y="44"/>
                      </a:lnTo>
                      <a:lnTo>
                        <a:pt x="9" y="48"/>
                      </a:lnTo>
                      <a:lnTo>
                        <a:pt x="13" y="50"/>
                      </a:lnTo>
                      <a:lnTo>
                        <a:pt x="15" y="50"/>
                      </a:lnTo>
                      <a:lnTo>
                        <a:pt x="23" y="54"/>
                      </a:lnTo>
                      <a:lnTo>
                        <a:pt x="32" y="54"/>
                      </a:lnTo>
                      <a:lnTo>
                        <a:pt x="42" y="55"/>
                      </a:lnTo>
                      <a:lnTo>
                        <a:pt x="50" y="55"/>
                      </a:lnTo>
                      <a:lnTo>
                        <a:pt x="57" y="57"/>
                      </a:lnTo>
                      <a:lnTo>
                        <a:pt x="65" y="57"/>
                      </a:lnTo>
                      <a:lnTo>
                        <a:pt x="75" y="59"/>
                      </a:lnTo>
                      <a:lnTo>
                        <a:pt x="82" y="61"/>
                      </a:lnTo>
                      <a:lnTo>
                        <a:pt x="84" y="61"/>
                      </a:lnTo>
                      <a:lnTo>
                        <a:pt x="86" y="61"/>
                      </a:lnTo>
                      <a:lnTo>
                        <a:pt x="90" y="61"/>
                      </a:lnTo>
                      <a:lnTo>
                        <a:pt x="92" y="59"/>
                      </a:lnTo>
                      <a:lnTo>
                        <a:pt x="92" y="61"/>
                      </a:lnTo>
                      <a:lnTo>
                        <a:pt x="94" y="61"/>
                      </a:lnTo>
                      <a:lnTo>
                        <a:pt x="96" y="61"/>
                      </a:lnTo>
                      <a:lnTo>
                        <a:pt x="101" y="61"/>
                      </a:lnTo>
                      <a:lnTo>
                        <a:pt x="107" y="61"/>
                      </a:lnTo>
                      <a:lnTo>
                        <a:pt x="113" y="61"/>
                      </a:lnTo>
                      <a:lnTo>
                        <a:pt x="119" y="61"/>
                      </a:lnTo>
                      <a:lnTo>
                        <a:pt x="132" y="61"/>
                      </a:lnTo>
                      <a:lnTo>
                        <a:pt x="146" y="59"/>
                      </a:lnTo>
                      <a:lnTo>
                        <a:pt x="157" y="59"/>
                      </a:lnTo>
                      <a:lnTo>
                        <a:pt x="171" y="55"/>
                      </a:lnTo>
                      <a:lnTo>
                        <a:pt x="176" y="55"/>
                      </a:lnTo>
                      <a:lnTo>
                        <a:pt x="182" y="54"/>
                      </a:lnTo>
                      <a:lnTo>
                        <a:pt x="190" y="54"/>
                      </a:lnTo>
                      <a:lnTo>
                        <a:pt x="195" y="52"/>
                      </a:lnTo>
                      <a:lnTo>
                        <a:pt x="197" y="50"/>
                      </a:lnTo>
                      <a:lnTo>
                        <a:pt x="199" y="50"/>
                      </a:lnTo>
                      <a:lnTo>
                        <a:pt x="203" y="48"/>
                      </a:lnTo>
                      <a:lnTo>
                        <a:pt x="205" y="48"/>
                      </a:lnTo>
                      <a:lnTo>
                        <a:pt x="207" y="46"/>
                      </a:lnTo>
                      <a:lnTo>
                        <a:pt x="209" y="44"/>
                      </a:lnTo>
                      <a:lnTo>
                        <a:pt x="211" y="40"/>
                      </a:lnTo>
                      <a:lnTo>
                        <a:pt x="211" y="36"/>
                      </a:lnTo>
                      <a:lnTo>
                        <a:pt x="215" y="29"/>
                      </a:lnTo>
                      <a:lnTo>
                        <a:pt x="217" y="21"/>
                      </a:lnTo>
                      <a:lnTo>
                        <a:pt x="219" y="15"/>
                      </a:lnTo>
                      <a:lnTo>
                        <a:pt x="220" y="8"/>
                      </a:lnTo>
                      <a:lnTo>
                        <a:pt x="220" y="2"/>
                      </a:lnTo>
                      <a:lnTo>
                        <a:pt x="2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3" name="Freeform 25"/>
                <p:cNvSpPr>
                  <a:spLocks/>
                </p:cNvSpPr>
                <p:nvPr/>
              </p:nvSpPr>
              <p:spPr bwMode="auto">
                <a:xfrm>
                  <a:off x="3007" y="2600"/>
                  <a:ext cx="216" cy="65"/>
                </a:xfrm>
                <a:custGeom>
                  <a:avLst/>
                  <a:gdLst>
                    <a:gd name="T0" fmla="*/ 215 w 216"/>
                    <a:gd name="T1" fmla="*/ 48 h 65"/>
                    <a:gd name="T2" fmla="*/ 211 w 216"/>
                    <a:gd name="T3" fmla="*/ 48 h 65"/>
                    <a:gd name="T4" fmla="*/ 209 w 216"/>
                    <a:gd name="T5" fmla="*/ 55 h 65"/>
                    <a:gd name="T6" fmla="*/ 203 w 216"/>
                    <a:gd name="T7" fmla="*/ 63 h 65"/>
                    <a:gd name="T8" fmla="*/ 197 w 216"/>
                    <a:gd name="T9" fmla="*/ 63 h 65"/>
                    <a:gd name="T10" fmla="*/ 190 w 216"/>
                    <a:gd name="T11" fmla="*/ 65 h 65"/>
                    <a:gd name="T12" fmla="*/ 182 w 216"/>
                    <a:gd name="T13" fmla="*/ 65 h 65"/>
                    <a:gd name="T14" fmla="*/ 172 w 216"/>
                    <a:gd name="T15" fmla="*/ 65 h 65"/>
                    <a:gd name="T16" fmla="*/ 157 w 216"/>
                    <a:gd name="T17" fmla="*/ 65 h 65"/>
                    <a:gd name="T18" fmla="*/ 145 w 216"/>
                    <a:gd name="T19" fmla="*/ 65 h 65"/>
                    <a:gd name="T20" fmla="*/ 144 w 216"/>
                    <a:gd name="T21" fmla="*/ 61 h 65"/>
                    <a:gd name="T22" fmla="*/ 138 w 216"/>
                    <a:gd name="T23" fmla="*/ 63 h 65"/>
                    <a:gd name="T24" fmla="*/ 130 w 216"/>
                    <a:gd name="T25" fmla="*/ 63 h 65"/>
                    <a:gd name="T26" fmla="*/ 120 w 216"/>
                    <a:gd name="T27" fmla="*/ 63 h 65"/>
                    <a:gd name="T28" fmla="*/ 109 w 216"/>
                    <a:gd name="T29" fmla="*/ 55 h 65"/>
                    <a:gd name="T30" fmla="*/ 105 w 216"/>
                    <a:gd name="T31" fmla="*/ 61 h 65"/>
                    <a:gd name="T32" fmla="*/ 99 w 216"/>
                    <a:gd name="T33" fmla="*/ 61 h 65"/>
                    <a:gd name="T34" fmla="*/ 97 w 216"/>
                    <a:gd name="T35" fmla="*/ 59 h 65"/>
                    <a:gd name="T36" fmla="*/ 97 w 216"/>
                    <a:gd name="T37" fmla="*/ 63 h 65"/>
                    <a:gd name="T38" fmla="*/ 88 w 216"/>
                    <a:gd name="T39" fmla="*/ 63 h 65"/>
                    <a:gd name="T40" fmla="*/ 86 w 216"/>
                    <a:gd name="T41" fmla="*/ 61 h 65"/>
                    <a:gd name="T42" fmla="*/ 84 w 216"/>
                    <a:gd name="T43" fmla="*/ 57 h 65"/>
                    <a:gd name="T44" fmla="*/ 76 w 216"/>
                    <a:gd name="T45" fmla="*/ 55 h 65"/>
                    <a:gd name="T46" fmla="*/ 67 w 216"/>
                    <a:gd name="T47" fmla="*/ 57 h 65"/>
                    <a:gd name="T48" fmla="*/ 65 w 216"/>
                    <a:gd name="T49" fmla="*/ 55 h 65"/>
                    <a:gd name="T50" fmla="*/ 61 w 216"/>
                    <a:gd name="T51" fmla="*/ 55 h 65"/>
                    <a:gd name="T52" fmla="*/ 57 w 216"/>
                    <a:gd name="T53" fmla="*/ 57 h 65"/>
                    <a:gd name="T54" fmla="*/ 53 w 216"/>
                    <a:gd name="T55" fmla="*/ 59 h 65"/>
                    <a:gd name="T56" fmla="*/ 49 w 216"/>
                    <a:gd name="T57" fmla="*/ 57 h 65"/>
                    <a:gd name="T58" fmla="*/ 48 w 216"/>
                    <a:gd name="T59" fmla="*/ 53 h 65"/>
                    <a:gd name="T60" fmla="*/ 44 w 216"/>
                    <a:gd name="T61" fmla="*/ 53 h 65"/>
                    <a:gd name="T62" fmla="*/ 38 w 216"/>
                    <a:gd name="T63" fmla="*/ 55 h 65"/>
                    <a:gd name="T64" fmla="*/ 32 w 216"/>
                    <a:gd name="T65" fmla="*/ 55 h 65"/>
                    <a:gd name="T66" fmla="*/ 26 w 216"/>
                    <a:gd name="T67" fmla="*/ 57 h 65"/>
                    <a:gd name="T68" fmla="*/ 21 w 216"/>
                    <a:gd name="T69" fmla="*/ 59 h 65"/>
                    <a:gd name="T70" fmla="*/ 13 w 216"/>
                    <a:gd name="T71" fmla="*/ 57 h 65"/>
                    <a:gd name="T72" fmla="*/ 5 w 216"/>
                    <a:gd name="T73" fmla="*/ 53 h 65"/>
                    <a:gd name="T74" fmla="*/ 0 w 216"/>
                    <a:gd name="T75" fmla="*/ 48 h 65"/>
                    <a:gd name="T76" fmla="*/ 1 w 216"/>
                    <a:gd name="T77" fmla="*/ 38 h 65"/>
                    <a:gd name="T78" fmla="*/ 11 w 216"/>
                    <a:gd name="T79" fmla="*/ 23 h 65"/>
                    <a:gd name="T80" fmla="*/ 19 w 216"/>
                    <a:gd name="T81" fmla="*/ 17 h 65"/>
                    <a:gd name="T82" fmla="*/ 28 w 216"/>
                    <a:gd name="T83" fmla="*/ 13 h 65"/>
                    <a:gd name="T84" fmla="*/ 42 w 216"/>
                    <a:gd name="T85" fmla="*/ 9 h 65"/>
                    <a:gd name="T86" fmla="*/ 65 w 216"/>
                    <a:gd name="T87" fmla="*/ 4 h 65"/>
                    <a:gd name="T88" fmla="*/ 94 w 216"/>
                    <a:gd name="T89" fmla="*/ 2 h 65"/>
                    <a:gd name="T90" fmla="*/ 122 w 216"/>
                    <a:gd name="T91" fmla="*/ 2 h 65"/>
                    <a:gd name="T92" fmla="*/ 145 w 216"/>
                    <a:gd name="T93" fmla="*/ 5 h 65"/>
                    <a:gd name="T94" fmla="*/ 174 w 216"/>
                    <a:gd name="T95" fmla="*/ 9 h 65"/>
                    <a:gd name="T96" fmla="*/ 197 w 216"/>
                    <a:gd name="T97" fmla="*/ 19 h 65"/>
                    <a:gd name="T98" fmla="*/ 215 w 216"/>
                    <a:gd name="T99" fmla="*/ 36 h 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6"/>
                    <a:gd name="T151" fmla="*/ 0 h 65"/>
                    <a:gd name="T152" fmla="*/ 216 w 216"/>
                    <a:gd name="T153" fmla="*/ 65 h 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6" h="65">
                      <a:moveTo>
                        <a:pt x="216" y="48"/>
                      </a:moveTo>
                      <a:lnTo>
                        <a:pt x="215" y="48"/>
                      </a:lnTo>
                      <a:lnTo>
                        <a:pt x="213" y="48"/>
                      </a:lnTo>
                      <a:lnTo>
                        <a:pt x="211" y="48"/>
                      </a:lnTo>
                      <a:lnTo>
                        <a:pt x="211" y="51"/>
                      </a:lnTo>
                      <a:lnTo>
                        <a:pt x="209" y="55"/>
                      </a:lnTo>
                      <a:lnTo>
                        <a:pt x="207" y="59"/>
                      </a:lnTo>
                      <a:lnTo>
                        <a:pt x="203" y="63"/>
                      </a:lnTo>
                      <a:lnTo>
                        <a:pt x="201" y="63"/>
                      </a:lnTo>
                      <a:lnTo>
                        <a:pt x="197" y="63"/>
                      </a:lnTo>
                      <a:lnTo>
                        <a:pt x="193" y="65"/>
                      </a:lnTo>
                      <a:lnTo>
                        <a:pt x="190" y="65"/>
                      </a:lnTo>
                      <a:lnTo>
                        <a:pt x="184" y="65"/>
                      </a:lnTo>
                      <a:lnTo>
                        <a:pt x="182" y="65"/>
                      </a:lnTo>
                      <a:lnTo>
                        <a:pt x="178" y="65"/>
                      </a:lnTo>
                      <a:lnTo>
                        <a:pt x="172" y="65"/>
                      </a:lnTo>
                      <a:lnTo>
                        <a:pt x="167" y="65"/>
                      </a:lnTo>
                      <a:lnTo>
                        <a:pt x="157" y="65"/>
                      </a:lnTo>
                      <a:lnTo>
                        <a:pt x="149" y="65"/>
                      </a:lnTo>
                      <a:lnTo>
                        <a:pt x="145" y="65"/>
                      </a:lnTo>
                      <a:lnTo>
                        <a:pt x="145" y="61"/>
                      </a:lnTo>
                      <a:lnTo>
                        <a:pt x="144" y="61"/>
                      </a:lnTo>
                      <a:lnTo>
                        <a:pt x="142" y="61"/>
                      </a:lnTo>
                      <a:lnTo>
                        <a:pt x="138" y="63"/>
                      </a:lnTo>
                      <a:lnTo>
                        <a:pt x="134" y="63"/>
                      </a:lnTo>
                      <a:lnTo>
                        <a:pt x="130" y="63"/>
                      </a:lnTo>
                      <a:lnTo>
                        <a:pt x="124" y="63"/>
                      </a:lnTo>
                      <a:lnTo>
                        <a:pt x="120" y="63"/>
                      </a:lnTo>
                      <a:lnTo>
                        <a:pt x="115" y="55"/>
                      </a:lnTo>
                      <a:lnTo>
                        <a:pt x="109" y="55"/>
                      </a:lnTo>
                      <a:lnTo>
                        <a:pt x="107" y="59"/>
                      </a:lnTo>
                      <a:lnTo>
                        <a:pt x="105" y="61"/>
                      </a:lnTo>
                      <a:lnTo>
                        <a:pt x="103" y="61"/>
                      </a:lnTo>
                      <a:lnTo>
                        <a:pt x="99" y="61"/>
                      </a:lnTo>
                      <a:lnTo>
                        <a:pt x="99" y="59"/>
                      </a:lnTo>
                      <a:lnTo>
                        <a:pt x="97" y="59"/>
                      </a:lnTo>
                      <a:lnTo>
                        <a:pt x="97" y="61"/>
                      </a:lnTo>
                      <a:lnTo>
                        <a:pt x="97" y="63"/>
                      </a:lnTo>
                      <a:lnTo>
                        <a:pt x="99" y="65"/>
                      </a:lnTo>
                      <a:lnTo>
                        <a:pt x="88" y="63"/>
                      </a:lnTo>
                      <a:lnTo>
                        <a:pt x="88" y="61"/>
                      </a:lnTo>
                      <a:lnTo>
                        <a:pt x="86" y="61"/>
                      </a:lnTo>
                      <a:lnTo>
                        <a:pt x="86" y="59"/>
                      </a:lnTo>
                      <a:lnTo>
                        <a:pt x="84" y="57"/>
                      </a:lnTo>
                      <a:lnTo>
                        <a:pt x="80" y="57"/>
                      </a:lnTo>
                      <a:lnTo>
                        <a:pt x="76" y="55"/>
                      </a:lnTo>
                      <a:lnTo>
                        <a:pt x="71" y="55"/>
                      </a:lnTo>
                      <a:lnTo>
                        <a:pt x="67" y="57"/>
                      </a:lnTo>
                      <a:lnTo>
                        <a:pt x="65" y="57"/>
                      </a:lnTo>
                      <a:lnTo>
                        <a:pt x="65" y="55"/>
                      </a:lnTo>
                      <a:lnTo>
                        <a:pt x="65" y="53"/>
                      </a:lnTo>
                      <a:lnTo>
                        <a:pt x="61" y="55"/>
                      </a:lnTo>
                      <a:lnTo>
                        <a:pt x="59" y="55"/>
                      </a:lnTo>
                      <a:lnTo>
                        <a:pt x="57" y="57"/>
                      </a:lnTo>
                      <a:lnTo>
                        <a:pt x="55" y="59"/>
                      </a:lnTo>
                      <a:lnTo>
                        <a:pt x="53" y="59"/>
                      </a:lnTo>
                      <a:lnTo>
                        <a:pt x="51" y="59"/>
                      </a:lnTo>
                      <a:lnTo>
                        <a:pt x="49" y="57"/>
                      </a:lnTo>
                      <a:lnTo>
                        <a:pt x="48" y="55"/>
                      </a:lnTo>
                      <a:lnTo>
                        <a:pt x="48" y="53"/>
                      </a:lnTo>
                      <a:lnTo>
                        <a:pt x="46" y="53"/>
                      </a:lnTo>
                      <a:lnTo>
                        <a:pt x="44" y="53"/>
                      </a:lnTo>
                      <a:lnTo>
                        <a:pt x="42" y="53"/>
                      </a:lnTo>
                      <a:lnTo>
                        <a:pt x="38" y="55"/>
                      </a:lnTo>
                      <a:lnTo>
                        <a:pt x="36" y="55"/>
                      </a:lnTo>
                      <a:lnTo>
                        <a:pt x="32" y="55"/>
                      </a:lnTo>
                      <a:lnTo>
                        <a:pt x="30" y="55"/>
                      </a:lnTo>
                      <a:lnTo>
                        <a:pt x="26" y="57"/>
                      </a:lnTo>
                      <a:lnTo>
                        <a:pt x="25" y="59"/>
                      </a:lnTo>
                      <a:lnTo>
                        <a:pt x="21" y="59"/>
                      </a:lnTo>
                      <a:lnTo>
                        <a:pt x="17" y="57"/>
                      </a:lnTo>
                      <a:lnTo>
                        <a:pt x="13" y="57"/>
                      </a:lnTo>
                      <a:lnTo>
                        <a:pt x="7" y="57"/>
                      </a:lnTo>
                      <a:lnTo>
                        <a:pt x="5" y="53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1" y="38"/>
                      </a:lnTo>
                      <a:lnTo>
                        <a:pt x="5" y="30"/>
                      </a:lnTo>
                      <a:lnTo>
                        <a:pt x="11" y="23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3" y="15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2" y="9"/>
                      </a:lnTo>
                      <a:lnTo>
                        <a:pt x="53" y="5"/>
                      </a:lnTo>
                      <a:lnTo>
                        <a:pt x="65" y="4"/>
                      </a:lnTo>
                      <a:lnTo>
                        <a:pt x="78" y="2"/>
                      </a:lnTo>
                      <a:lnTo>
                        <a:pt x="94" y="2"/>
                      </a:lnTo>
                      <a:lnTo>
                        <a:pt x="109" y="0"/>
                      </a:lnTo>
                      <a:lnTo>
                        <a:pt x="122" y="2"/>
                      </a:lnTo>
                      <a:lnTo>
                        <a:pt x="134" y="4"/>
                      </a:lnTo>
                      <a:lnTo>
                        <a:pt x="145" y="5"/>
                      </a:lnTo>
                      <a:lnTo>
                        <a:pt x="161" y="5"/>
                      </a:lnTo>
                      <a:lnTo>
                        <a:pt x="174" y="9"/>
                      </a:lnTo>
                      <a:lnTo>
                        <a:pt x="186" y="13"/>
                      </a:lnTo>
                      <a:lnTo>
                        <a:pt x="197" y="19"/>
                      </a:lnTo>
                      <a:lnTo>
                        <a:pt x="207" y="27"/>
                      </a:lnTo>
                      <a:lnTo>
                        <a:pt x="215" y="36"/>
                      </a:lnTo>
                      <a:lnTo>
                        <a:pt x="216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4" name="Freeform 26"/>
                <p:cNvSpPr>
                  <a:spLocks noEditPoints="1"/>
                </p:cNvSpPr>
                <p:nvPr/>
              </p:nvSpPr>
              <p:spPr bwMode="auto">
                <a:xfrm>
                  <a:off x="3024" y="2600"/>
                  <a:ext cx="199" cy="191"/>
                </a:xfrm>
                <a:custGeom>
                  <a:avLst/>
                  <a:gdLst>
                    <a:gd name="T0" fmla="*/ 36 w 199"/>
                    <a:gd name="T1" fmla="*/ 155 h 191"/>
                    <a:gd name="T2" fmla="*/ 54 w 199"/>
                    <a:gd name="T3" fmla="*/ 159 h 191"/>
                    <a:gd name="T4" fmla="*/ 71 w 199"/>
                    <a:gd name="T5" fmla="*/ 159 h 191"/>
                    <a:gd name="T6" fmla="*/ 86 w 199"/>
                    <a:gd name="T7" fmla="*/ 161 h 191"/>
                    <a:gd name="T8" fmla="*/ 102 w 199"/>
                    <a:gd name="T9" fmla="*/ 161 h 191"/>
                    <a:gd name="T10" fmla="*/ 119 w 199"/>
                    <a:gd name="T11" fmla="*/ 157 h 191"/>
                    <a:gd name="T12" fmla="*/ 136 w 199"/>
                    <a:gd name="T13" fmla="*/ 155 h 191"/>
                    <a:gd name="T14" fmla="*/ 153 w 199"/>
                    <a:gd name="T15" fmla="*/ 155 h 191"/>
                    <a:gd name="T16" fmla="*/ 169 w 199"/>
                    <a:gd name="T17" fmla="*/ 153 h 191"/>
                    <a:gd name="T18" fmla="*/ 186 w 199"/>
                    <a:gd name="T19" fmla="*/ 145 h 191"/>
                    <a:gd name="T20" fmla="*/ 196 w 199"/>
                    <a:gd name="T21" fmla="*/ 138 h 191"/>
                    <a:gd name="T22" fmla="*/ 198 w 199"/>
                    <a:gd name="T23" fmla="*/ 151 h 191"/>
                    <a:gd name="T24" fmla="*/ 194 w 199"/>
                    <a:gd name="T25" fmla="*/ 168 h 191"/>
                    <a:gd name="T26" fmla="*/ 186 w 199"/>
                    <a:gd name="T27" fmla="*/ 180 h 191"/>
                    <a:gd name="T28" fmla="*/ 174 w 199"/>
                    <a:gd name="T29" fmla="*/ 188 h 191"/>
                    <a:gd name="T30" fmla="*/ 159 w 199"/>
                    <a:gd name="T31" fmla="*/ 190 h 191"/>
                    <a:gd name="T32" fmla="*/ 142 w 199"/>
                    <a:gd name="T33" fmla="*/ 190 h 191"/>
                    <a:gd name="T34" fmla="*/ 130 w 199"/>
                    <a:gd name="T35" fmla="*/ 184 h 191"/>
                    <a:gd name="T36" fmla="*/ 115 w 199"/>
                    <a:gd name="T37" fmla="*/ 180 h 191"/>
                    <a:gd name="T38" fmla="*/ 98 w 199"/>
                    <a:gd name="T39" fmla="*/ 180 h 191"/>
                    <a:gd name="T40" fmla="*/ 80 w 199"/>
                    <a:gd name="T41" fmla="*/ 178 h 191"/>
                    <a:gd name="T42" fmla="*/ 67 w 199"/>
                    <a:gd name="T43" fmla="*/ 172 h 191"/>
                    <a:gd name="T44" fmla="*/ 52 w 199"/>
                    <a:gd name="T45" fmla="*/ 170 h 191"/>
                    <a:gd name="T46" fmla="*/ 38 w 199"/>
                    <a:gd name="T47" fmla="*/ 167 h 191"/>
                    <a:gd name="T48" fmla="*/ 29 w 199"/>
                    <a:gd name="T49" fmla="*/ 159 h 191"/>
                    <a:gd name="T50" fmla="*/ 199 w 199"/>
                    <a:gd name="T51" fmla="*/ 44 h 191"/>
                    <a:gd name="T52" fmla="*/ 194 w 199"/>
                    <a:gd name="T53" fmla="*/ 30 h 191"/>
                    <a:gd name="T54" fmla="*/ 180 w 199"/>
                    <a:gd name="T55" fmla="*/ 19 h 191"/>
                    <a:gd name="T56" fmla="*/ 165 w 199"/>
                    <a:gd name="T57" fmla="*/ 11 h 191"/>
                    <a:gd name="T58" fmla="*/ 148 w 199"/>
                    <a:gd name="T59" fmla="*/ 7 h 191"/>
                    <a:gd name="T60" fmla="*/ 130 w 199"/>
                    <a:gd name="T61" fmla="*/ 5 h 191"/>
                    <a:gd name="T62" fmla="*/ 111 w 199"/>
                    <a:gd name="T63" fmla="*/ 2 h 191"/>
                    <a:gd name="T64" fmla="*/ 80 w 199"/>
                    <a:gd name="T65" fmla="*/ 2 h 191"/>
                    <a:gd name="T66" fmla="*/ 48 w 199"/>
                    <a:gd name="T67" fmla="*/ 4 h 191"/>
                    <a:gd name="T68" fmla="*/ 23 w 199"/>
                    <a:gd name="T69" fmla="*/ 9 h 191"/>
                    <a:gd name="T70" fmla="*/ 8 w 199"/>
                    <a:gd name="T71" fmla="*/ 13 h 191"/>
                    <a:gd name="T72" fmla="*/ 6 w 199"/>
                    <a:gd name="T73" fmla="*/ 19 h 191"/>
                    <a:gd name="T74" fmla="*/ 9 w 199"/>
                    <a:gd name="T75" fmla="*/ 21 h 191"/>
                    <a:gd name="T76" fmla="*/ 19 w 199"/>
                    <a:gd name="T77" fmla="*/ 25 h 191"/>
                    <a:gd name="T78" fmla="*/ 29 w 199"/>
                    <a:gd name="T79" fmla="*/ 25 h 191"/>
                    <a:gd name="T80" fmla="*/ 38 w 199"/>
                    <a:gd name="T81" fmla="*/ 34 h 191"/>
                    <a:gd name="T82" fmla="*/ 52 w 199"/>
                    <a:gd name="T83" fmla="*/ 32 h 191"/>
                    <a:gd name="T84" fmla="*/ 67 w 199"/>
                    <a:gd name="T85" fmla="*/ 36 h 191"/>
                    <a:gd name="T86" fmla="*/ 75 w 199"/>
                    <a:gd name="T87" fmla="*/ 27 h 191"/>
                    <a:gd name="T88" fmla="*/ 80 w 199"/>
                    <a:gd name="T89" fmla="*/ 30 h 191"/>
                    <a:gd name="T90" fmla="*/ 88 w 199"/>
                    <a:gd name="T91" fmla="*/ 42 h 191"/>
                    <a:gd name="T92" fmla="*/ 98 w 199"/>
                    <a:gd name="T93" fmla="*/ 32 h 191"/>
                    <a:gd name="T94" fmla="*/ 115 w 199"/>
                    <a:gd name="T95" fmla="*/ 34 h 191"/>
                    <a:gd name="T96" fmla="*/ 117 w 199"/>
                    <a:gd name="T97" fmla="*/ 46 h 191"/>
                    <a:gd name="T98" fmla="*/ 115 w 199"/>
                    <a:gd name="T99" fmla="*/ 53 h 191"/>
                    <a:gd name="T100" fmla="*/ 121 w 199"/>
                    <a:gd name="T101" fmla="*/ 42 h 191"/>
                    <a:gd name="T102" fmla="*/ 132 w 199"/>
                    <a:gd name="T103" fmla="*/ 36 h 191"/>
                    <a:gd name="T104" fmla="*/ 138 w 199"/>
                    <a:gd name="T105" fmla="*/ 44 h 191"/>
                    <a:gd name="T106" fmla="*/ 150 w 199"/>
                    <a:gd name="T107" fmla="*/ 46 h 191"/>
                    <a:gd name="T108" fmla="*/ 161 w 199"/>
                    <a:gd name="T109" fmla="*/ 46 h 191"/>
                    <a:gd name="T110" fmla="*/ 167 w 199"/>
                    <a:gd name="T111" fmla="*/ 42 h 191"/>
                    <a:gd name="T112" fmla="*/ 174 w 199"/>
                    <a:gd name="T113" fmla="*/ 44 h 191"/>
                    <a:gd name="T114" fmla="*/ 199 w 199"/>
                    <a:gd name="T115" fmla="*/ 48 h 19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99"/>
                    <a:gd name="T175" fmla="*/ 0 h 191"/>
                    <a:gd name="T176" fmla="*/ 199 w 199"/>
                    <a:gd name="T177" fmla="*/ 191 h 19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99" h="191">
                      <a:moveTo>
                        <a:pt x="21" y="153"/>
                      </a:moveTo>
                      <a:lnTo>
                        <a:pt x="23" y="155"/>
                      </a:lnTo>
                      <a:lnTo>
                        <a:pt x="25" y="155"/>
                      </a:lnTo>
                      <a:lnTo>
                        <a:pt x="27" y="155"/>
                      </a:lnTo>
                      <a:lnTo>
                        <a:pt x="29" y="155"/>
                      </a:lnTo>
                      <a:lnTo>
                        <a:pt x="31" y="155"/>
                      </a:lnTo>
                      <a:lnTo>
                        <a:pt x="32" y="155"/>
                      </a:lnTo>
                      <a:lnTo>
                        <a:pt x="34" y="155"/>
                      </a:lnTo>
                      <a:lnTo>
                        <a:pt x="36" y="155"/>
                      </a:lnTo>
                      <a:lnTo>
                        <a:pt x="38" y="157"/>
                      </a:lnTo>
                      <a:lnTo>
                        <a:pt x="40" y="157"/>
                      </a:lnTo>
                      <a:lnTo>
                        <a:pt x="42" y="157"/>
                      </a:lnTo>
                      <a:lnTo>
                        <a:pt x="44" y="157"/>
                      </a:lnTo>
                      <a:lnTo>
                        <a:pt x="46" y="157"/>
                      </a:lnTo>
                      <a:lnTo>
                        <a:pt x="48" y="157"/>
                      </a:lnTo>
                      <a:lnTo>
                        <a:pt x="50" y="159"/>
                      </a:lnTo>
                      <a:lnTo>
                        <a:pt x="52" y="159"/>
                      </a:lnTo>
                      <a:lnTo>
                        <a:pt x="54" y="159"/>
                      </a:lnTo>
                      <a:lnTo>
                        <a:pt x="55" y="159"/>
                      </a:lnTo>
                      <a:lnTo>
                        <a:pt x="57" y="159"/>
                      </a:lnTo>
                      <a:lnTo>
                        <a:pt x="59" y="159"/>
                      </a:lnTo>
                      <a:lnTo>
                        <a:pt x="61" y="159"/>
                      </a:lnTo>
                      <a:lnTo>
                        <a:pt x="63" y="159"/>
                      </a:lnTo>
                      <a:lnTo>
                        <a:pt x="65" y="159"/>
                      </a:lnTo>
                      <a:lnTo>
                        <a:pt x="67" y="159"/>
                      </a:lnTo>
                      <a:lnTo>
                        <a:pt x="69" y="159"/>
                      </a:lnTo>
                      <a:lnTo>
                        <a:pt x="71" y="159"/>
                      </a:lnTo>
                      <a:lnTo>
                        <a:pt x="73" y="159"/>
                      </a:lnTo>
                      <a:lnTo>
                        <a:pt x="75" y="159"/>
                      </a:lnTo>
                      <a:lnTo>
                        <a:pt x="77" y="159"/>
                      </a:lnTo>
                      <a:lnTo>
                        <a:pt x="77" y="161"/>
                      </a:lnTo>
                      <a:lnTo>
                        <a:pt x="79" y="161"/>
                      </a:lnTo>
                      <a:lnTo>
                        <a:pt x="80" y="161"/>
                      </a:lnTo>
                      <a:lnTo>
                        <a:pt x="82" y="161"/>
                      </a:lnTo>
                      <a:lnTo>
                        <a:pt x="84" y="161"/>
                      </a:lnTo>
                      <a:lnTo>
                        <a:pt x="86" y="161"/>
                      </a:lnTo>
                      <a:lnTo>
                        <a:pt x="88" y="161"/>
                      </a:lnTo>
                      <a:lnTo>
                        <a:pt x="90" y="161"/>
                      </a:lnTo>
                      <a:lnTo>
                        <a:pt x="90" y="159"/>
                      </a:lnTo>
                      <a:lnTo>
                        <a:pt x="92" y="159"/>
                      </a:lnTo>
                      <a:lnTo>
                        <a:pt x="94" y="159"/>
                      </a:lnTo>
                      <a:lnTo>
                        <a:pt x="96" y="159"/>
                      </a:lnTo>
                      <a:lnTo>
                        <a:pt x="98" y="159"/>
                      </a:lnTo>
                      <a:lnTo>
                        <a:pt x="100" y="159"/>
                      </a:lnTo>
                      <a:lnTo>
                        <a:pt x="102" y="161"/>
                      </a:lnTo>
                      <a:lnTo>
                        <a:pt x="103" y="161"/>
                      </a:lnTo>
                      <a:lnTo>
                        <a:pt x="105" y="161"/>
                      </a:lnTo>
                      <a:lnTo>
                        <a:pt x="107" y="159"/>
                      </a:lnTo>
                      <a:lnTo>
                        <a:pt x="109" y="159"/>
                      </a:lnTo>
                      <a:lnTo>
                        <a:pt x="111" y="159"/>
                      </a:lnTo>
                      <a:lnTo>
                        <a:pt x="113" y="159"/>
                      </a:lnTo>
                      <a:lnTo>
                        <a:pt x="115" y="159"/>
                      </a:lnTo>
                      <a:lnTo>
                        <a:pt x="117" y="159"/>
                      </a:lnTo>
                      <a:lnTo>
                        <a:pt x="119" y="157"/>
                      </a:lnTo>
                      <a:lnTo>
                        <a:pt x="121" y="157"/>
                      </a:lnTo>
                      <a:lnTo>
                        <a:pt x="123" y="157"/>
                      </a:lnTo>
                      <a:lnTo>
                        <a:pt x="125" y="157"/>
                      </a:lnTo>
                      <a:lnTo>
                        <a:pt x="127" y="155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32" y="155"/>
                      </a:lnTo>
                      <a:lnTo>
                        <a:pt x="134" y="155"/>
                      </a:lnTo>
                      <a:lnTo>
                        <a:pt x="136" y="155"/>
                      </a:lnTo>
                      <a:lnTo>
                        <a:pt x="138" y="155"/>
                      </a:lnTo>
                      <a:lnTo>
                        <a:pt x="140" y="155"/>
                      </a:lnTo>
                      <a:lnTo>
                        <a:pt x="142" y="155"/>
                      </a:lnTo>
                      <a:lnTo>
                        <a:pt x="144" y="155"/>
                      </a:lnTo>
                      <a:lnTo>
                        <a:pt x="146" y="155"/>
                      </a:lnTo>
                      <a:lnTo>
                        <a:pt x="148" y="155"/>
                      </a:lnTo>
                      <a:lnTo>
                        <a:pt x="150" y="155"/>
                      </a:lnTo>
                      <a:lnTo>
                        <a:pt x="151" y="155"/>
                      </a:lnTo>
                      <a:lnTo>
                        <a:pt x="153" y="155"/>
                      </a:lnTo>
                      <a:lnTo>
                        <a:pt x="155" y="155"/>
                      </a:lnTo>
                      <a:lnTo>
                        <a:pt x="157" y="155"/>
                      </a:lnTo>
                      <a:lnTo>
                        <a:pt x="159" y="155"/>
                      </a:lnTo>
                      <a:lnTo>
                        <a:pt x="159" y="153"/>
                      </a:lnTo>
                      <a:lnTo>
                        <a:pt x="161" y="153"/>
                      </a:lnTo>
                      <a:lnTo>
                        <a:pt x="163" y="153"/>
                      </a:lnTo>
                      <a:lnTo>
                        <a:pt x="165" y="153"/>
                      </a:lnTo>
                      <a:lnTo>
                        <a:pt x="167" y="153"/>
                      </a:lnTo>
                      <a:lnTo>
                        <a:pt x="169" y="153"/>
                      </a:lnTo>
                      <a:lnTo>
                        <a:pt x="171" y="153"/>
                      </a:lnTo>
                      <a:lnTo>
                        <a:pt x="171" y="151"/>
                      </a:lnTo>
                      <a:lnTo>
                        <a:pt x="173" y="151"/>
                      </a:lnTo>
                      <a:lnTo>
                        <a:pt x="174" y="151"/>
                      </a:lnTo>
                      <a:lnTo>
                        <a:pt x="174" y="149"/>
                      </a:lnTo>
                      <a:lnTo>
                        <a:pt x="176" y="149"/>
                      </a:lnTo>
                      <a:lnTo>
                        <a:pt x="176" y="147"/>
                      </a:lnTo>
                      <a:lnTo>
                        <a:pt x="184" y="145"/>
                      </a:lnTo>
                      <a:lnTo>
                        <a:pt x="186" y="145"/>
                      </a:lnTo>
                      <a:lnTo>
                        <a:pt x="188" y="145"/>
                      </a:lnTo>
                      <a:lnTo>
                        <a:pt x="188" y="144"/>
                      </a:lnTo>
                      <a:lnTo>
                        <a:pt x="190" y="144"/>
                      </a:lnTo>
                      <a:lnTo>
                        <a:pt x="192" y="144"/>
                      </a:lnTo>
                      <a:lnTo>
                        <a:pt x="194" y="144"/>
                      </a:lnTo>
                      <a:lnTo>
                        <a:pt x="194" y="142"/>
                      </a:lnTo>
                      <a:lnTo>
                        <a:pt x="196" y="142"/>
                      </a:lnTo>
                      <a:lnTo>
                        <a:pt x="196" y="140"/>
                      </a:lnTo>
                      <a:lnTo>
                        <a:pt x="196" y="138"/>
                      </a:lnTo>
                      <a:lnTo>
                        <a:pt x="198" y="138"/>
                      </a:lnTo>
                      <a:lnTo>
                        <a:pt x="198" y="136"/>
                      </a:lnTo>
                      <a:lnTo>
                        <a:pt x="199" y="138"/>
                      </a:lnTo>
                      <a:lnTo>
                        <a:pt x="199" y="144"/>
                      </a:lnTo>
                      <a:lnTo>
                        <a:pt x="199" y="145"/>
                      </a:lnTo>
                      <a:lnTo>
                        <a:pt x="199" y="147"/>
                      </a:lnTo>
                      <a:lnTo>
                        <a:pt x="198" y="147"/>
                      </a:lnTo>
                      <a:lnTo>
                        <a:pt x="198" y="149"/>
                      </a:lnTo>
                      <a:lnTo>
                        <a:pt x="198" y="151"/>
                      </a:lnTo>
                      <a:lnTo>
                        <a:pt x="198" y="153"/>
                      </a:lnTo>
                      <a:lnTo>
                        <a:pt x="198" y="155"/>
                      </a:lnTo>
                      <a:lnTo>
                        <a:pt x="196" y="157"/>
                      </a:lnTo>
                      <a:lnTo>
                        <a:pt x="196" y="159"/>
                      </a:lnTo>
                      <a:lnTo>
                        <a:pt x="196" y="161"/>
                      </a:lnTo>
                      <a:lnTo>
                        <a:pt x="196" y="163"/>
                      </a:lnTo>
                      <a:lnTo>
                        <a:pt x="194" y="165"/>
                      </a:lnTo>
                      <a:lnTo>
                        <a:pt x="194" y="167"/>
                      </a:lnTo>
                      <a:lnTo>
                        <a:pt x="194" y="168"/>
                      </a:lnTo>
                      <a:lnTo>
                        <a:pt x="192" y="168"/>
                      </a:lnTo>
                      <a:lnTo>
                        <a:pt x="192" y="170"/>
                      </a:lnTo>
                      <a:lnTo>
                        <a:pt x="190" y="172"/>
                      </a:lnTo>
                      <a:lnTo>
                        <a:pt x="190" y="174"/>
                      </a:lnTo>
                      <a:lnTo>
                        <a:pt x="190" y="176"/>
                      </a:lnTo>
                      <a:lnTo>
                        <a:pt x="190" y="178"/>
                      </a:lnTo>
                      <a:lnTo>
                        <a:pt x="188" y="178"/>
                      </a:lnTo>
                      <a:lnTo>
                        <a:pt x="188" y="180"/>
                      </a:lnTo>
                      <a:lnTo>
                        <a:pt x="186" y="180"/>
                      </a:lnTo>
                      <a:lnTo>
                        <a:pt x="186" y="182"/>
                      </a:lnTo>
                      <a:lnTo>
                        <a:pt x="184" y="182"/>
                      </a:lnTo>
                      <a:lnTo>
                        <a:pt x="184" y="184"/>
                      </a:lnTo>
                      <a:lnTo>
                        <a:pt x="182" y="184"/>
                      </a:lnTo>
                      <a:lnTo>
                        <a:pt x="180" y="184"/>
                      </a:lnTo>
                      <a:lnTo>
                        <a:pt x="180" y="186"/>
                      </a:lnTo>
                      <a:lnTo>
                        <a:pt x="178" y="186"/>
                      </a:lnTo>
                      <a:lnTo>
                        <a:pt x="176" y="186"/>
                      </a:lnTo>
                      <a:lnTo>
                        <a:pt x="174" y="188"/>
                      </a:lnTo>
                      <a:lnTo>
                        <a:pt x="173" y="188"/>
                      </a:lnTo>
                      <a:lnTo>
                        <a:pt x="171" y="188"/>
                      </a:lnTo>
                      <a:lnTo>
                        <a:pt x="171" y="190"/>
                      </a:lnTo>
                      <a:lnTo>
                        <a:pt x="169" y="190"/>
                      </a:lnTo>
                      <a:lnTo>
                        <a:pt x="167" y="190"/>
                      </a:lnTo>
                      <a:lnTo>
                        <a:pt x="165" y="190"/>
                      </a:lnTo>
                      <a:lnTo>
                        <a:pt x="163" y="190"/>
                      </a:lnTo>
                      <a:lnTo>
                        <a:pt x="161" y="190"/>
                      </a:lnTo>
                      <a:lnTo>
                        <a:pt x="159" y="190"/>
                      </a:lnTo>
                      <a:lnTo>
                        <a:pt x="157" y="190"/>
                      </a:lnTo>
                      <a:lnTo>
                        <a:pt x="155" y="191"/>
                      </a:lnTo>
                      <a:lnTo>
                        <a:pt x="153" y="191"/>
                      </a:lnTo>
                      <a:lnTo>
                        <a:pt x="151" y="191"/>
                      </a:lnTo>
                      <a:lnTo>
                        <a:pt x="150" y="191"/>
                      </a:lnTo>
                      <a:lnTo>
                        <a:pt x="148" y="191"/>
                      </a:lnTo>
                      <a:lnTo>
                        <a:pt x="146" y="190"/>
                      </a:lnTo>
                      <a:lnTo>
                        <a:pt x="144" y="190"/>
                      </a:lnTo>
                      <a:lnTo>
                        <a:pt x="142" y="190"/>
                      </a:lnTo>
                      <a:lnTo>
                        <a:pt x="142" y="188"/>
                      </a:lnTo>
                      <a:lnTo>
                        <a:pt x="140" y="188"/>
                      </a:lnTo>
                      <a:lnTo>
                        <a:pt x="138" y="188"/>
                      </a:lnTo>
                      <a:lnTo>
                        <a:pt x="138" y="186"/>
                      </a:lnTo>
                      <a:lnTo>
                        <a:pt x="136" y="186"/>
                      </a:lnTo>
                      <a:lnTo>
                        <a:pt x="134" y="186"/>
                      </a:lnTo>
                      <a:lnTo>
                        <a:pt x="132" y="186"/>
                      </a:lnTo>
                      <a:lnTo>
                        <a:pt x="132" y="184"/>
                      </a:lnTo>
                      <a:lnTo>
                        <a:pt x="130" y="184"/>
                      </a:lnTo>
                      <a:lnTo>
                        <a:pt x="128" y="184"/>
                      </a:lnTo>
                      <a:lnTo>
                        <a:pt x="127" y="182"/>
                      </a:lnTo>
                      <a:lnTo>
                        <a:pt x="125" y="182"/>
                      </a:lnTo>
                      <a:lnTo>
                        <a:pt x="123" y="182"/>
                      </a:lnTo>
                      <a:lnTo>
                        <a:pt x="121" y="182"/>
                      </a:lnTo>
                      <a:lnTo>
                        <a:pt x="121" y="180"/>
                      </a:lnTo>
                      <a:lnTo>
                        <a:pt x="119" y="180"/>
                      </a:lnTo>
                      <a:lnTo>
                        <a:pt x="117" y="180"/>
                      </a:lnTo>
                      <a:lnTo>
                        <a:pt x="115" y="180"/>
                      </a:lnTo>
                      <a:lnTo>
                        <a:pt x="113" y="180"/>
                      </a:lnTo>
                      <a:lnTo>
                        <a:pt x="111" y="180"/>
                      </a:lnTo>
                      <a:lnTo>
                        <a:pt x="109" y="180"/>
                      </a:lnTo>
                      <a:lnTo>
                        <a:pt x="107" y="180"/>
                      </a:lnTo>
                      <a:lnTo>
                        <a:pt x="105" y="180"/>
                      </a:lnTo>
                      <a:lnTo>
                        <a:pt x="103" y="180"/>
                      </a:lnTo>
                      <a:lnTo>
                        <a:pt x="102" y="180"/>
                      </a:lnTo>
                      <a:lnTo>
                        <a:pt x="100" y="180"/>
                      </a:lnTo>
                      <a:lnTo>
                        <a:pt x="98" y="180"/>
                      </a:lnTo>
                      <a:lnTo>
                        <a:pt x="96" y="180"/>
                      </a:lnTo>
                      <a:lnTo>
                        <a:pt x="94" y="180"/>
                      </a:lnTo>
                      <a:lnTo>
                        <a:pt x="92" y="180"/>
                      </a:lnTo>
                      <a:lnTo>
                        <a:pt x="90" y="180"/>
                      </a:lnTo>
                      <a:lnTo>
                        <a:pt x="88" y="180"/>
                      </a:lnTo>
                      <a:lnTo>
                        <a:pt x="86" y="180"/>
                      </a:lnTo>
                      <a:lnTo>
                        <a:pt x="84" y="180"/>
                      </a:lnTo>
                      <a:lnTo>
                        <a:pt x="82" y="180"/>
                      </a:lnTo>
                      <a:lnTo>
                        <a:pt x="80" y="178"/>
                      </a:lnTo>
                      <a:lnTo>
                        <a:pt x="79" y="178"/>
                      </a:lnTo>
                      <a:lnTo>
                        <a:pt x="79" y="176"/>
                      </a:lnTo>
                      <a:lnTo>
                        <a:pt x="77" y="176"/>
                      </a:lnTo>
                      <a:lnTo>
                        <a:pt x="75" y="174"/>
                      </a:lnTo>
                      <a:lnTo>
                        <a:pt x="73" y="174"/>
                      </a:lnTo>
                      <a:lnTo>
                        <a:pt x="71" y="174"/>
                      </a:lnTo>
                      <a:lnTo>
                        <a:pt x="71" y="172"/>
                      </a:lnTo>
                      <a:lnTo>
                        <a:pt x="69" y="172"/>
                      </a:lnTo>
                      <a:lnTo>
                        <a:pt x="67" y="172"/>
                      </a:lnTo>
                      <a:lnTo>
                        <a:pt x="65" y="172"/>
                      </a:lnTo>
                      <a:lnTo>
                        <a:pt x="63" y="172"/>
                      </a:lnTo>
                      <a:lnTo>
                        <a:pt x="61" y="172"/>
                      </a:lnTo>
                      <a:lnTo>
                        <a:pt x="59" y="172"/>
                      </a:lnTo>
                      <a:lnTo>
                        <a:pt x="59" y="170"/>
                      </a:lnTo>
                      <a:lnTo>
                        <a:pt x="57" y="170"/>
                      </a:lnTo>
                      <a:lnTo>
                        <a:pt x="55" y="170"/>
                      </a:lnTo>
                      <a:lnTo>
                        <a:pt x="54" y="170"/>
                      </a:lnTo>
                      <a:lnTo>
                        <a:pt x="52" y="170"/>
                      </a:lnTo>
                      <a:lnTo>
                        <a:pt x="50" y="170"/>
                      </a:lnTo>
                      <a:lnTo>
                        <a:pt x="48" y="170"/>
                      </a:lnTo>
                      <a:lnTo>
                        <a:pt x="46" y="170"/>
                      </a:lnTo>
                      <a:lnTo>
                        <a:pt x="46" y="168"/>
                      </a:lnTo>
                      <a:lnTo>
                        <a:pt x="44" y="168"/>
                      </a:lnTo>
                      <a:lnTo>
                        <a:pt x="42" y="168"/>
                      </a:lnTo>
                      <a:lnTo>
                        <a:pt x="40" y="168"/>
                      </a:lnTo>
                      <a:lnTo>
                        <a:pt x="40" y="167"/>
                      </a:lnTo>
                      <a:lnTo>
                        <a:pt x="38" y="167"/>
                      </a:lnTo>
                      <a:lnTo>
                        <a:pt x="38" y="165"/>
                      </a:lnTo>
                      <a:lnTo>
                        <a:pt x="36" y="165"/>
                      </a:lnTo>
                      <a:lnTo>
                        <a:pt x="36" y="163"/>
                      </a:lnTo>
                      <a:lnTo>
                        <a:pt x="34" y="163"/>
                      </a:lnTo>
                      <a:lnTo>
                        <a:pt x="32" y="163"/>
                      </a:lnTo>
                      <a:lnTo>
                        <a:pt x="32" y="161"/>
                      </a:lnTo>
                      <a:lnTo>
                        <a:pt x="31" y="161"/>
                      </a:lnTo>
                      <a:lnTo>
                        <a:pt x="29" y="161"/>
                      </a:lnTo>
                      <a:lnTo>
                        <a:pt x="29" y="159"/>
                      </a:lnTo>
                      <a:lnTo>
                        <a:pt x="27" y="159"/>
                      </a:lnTo>
                      <a:lnTo>
                        <a:pt x="25" y="159"/>
                      </a:lnTo>
                      <a:lnTo>
                        <a:pt x="25" y="157"/>
                      </a:lnTo>
                      <a:lnTo>
                        <a:pt x="23" y="157"/>
                      </a:lnTo>
                      <a:lnTo>
                        <a:pt x="23" y="155"/>
                      </a:lnTo>
                      <a:lnTo>
                        <a:pt x="21" y="153"/>
                      </a:lnTo>
                      <a:close/>
                      <a:moveTo>
                        <a:pt x="199" y="48"/>
                      </a:moveTo>
                      <a:lnTo>
                        <a:pt x="199" y="46"/>
                      </a:lnTo>
                      <a:lnTo>
                        <a:pt x="199" y="44"/>
                      </a:lnTo>
                      <a:lnTo>
                        <a:pt x="199" y="42"/>
                      </a:lnTo>
                      <a:lnTo>
                        <a:pt x="198" y="40"/>
                      </a:lnTo>
                      <a:lnTo>
                        <a:pt x="198" y="38"/>
                      </a:lnTo>
                      <a:lnTo>
                        <a:pt x="198" y="36"/>
                      </a:lnTo>
                      <a:lnTo>
                        <a:pt x="196" y="36"/>
                      </a:lnTo>
                      <a:lnTo>
                        <a:pt x="196" y="34"/>
                      </a:lnTo>
                      <a:lnTo>
                        <a:pt x="196" y="32"/>
                      </a:lnTo>
                      <a:lnTo>
                        <a:pt x="194" y="32"/>
                      </a:lnTo>
                      <a:lnTo>
                        <a:pt x="194" y="30"/>
                      </a:lnTo>
                      <a:lnTo>
                        <a:pt x="192" y="30"/>
                      </a:lnTo>
                      <a:lnTo>
                        <a:pt x="192" y="28"/>
                      </a:lnTo>
                      <a:lnTo>
                        <a:pt x="190" y="27"/>
                      </a:lnTo>
                      <a:lnTo>
                        <a:pt x="188" y="27"/>
                      </a:lnTo>
                      <a:lnTo>
                        <a:pt x="188" y="25"/>
                      </a:lnTo>
                      <a:lnTo>
                        <a:pt x="186" y="25"/>
                      </a:lnTo>
                      <a:lnTo>
                        <a:pt x="184" y="23"/>
                      </a:lnTo>
                      <a:lnTo>
                        <a:pt x="182" y="21"/>
                      </a:lnTo>
                      <a:lnTo>
                        <a:pt x="180" y="19"/>
                      </a:lnTo>
                      <a:lnTo>
                        <a:pt x="178" y="19"/>
                      </a:lnTo>
                      <a:lnTo>
                        <a:pt x="176" y="17"/>
                      </a:lnTo>
                      <a:lnTo>
                        <a:pt x="174" y="17"/>
                      </a:lnTo>
                      <a:lnTo>
                        <a:pt x="174" y="15"/>
                      </a:lnTo>
                      <a:lnTo>
                        <a:pt x="173" y="15"/>
                      </a:lnTo>
                      <a:lnTo>
                        <a:pt x="171" y="13"/>
                      </a:lnTo>
                      <a:lnTo>
                        <a:pt x="169" y="13"/>
                      </a:lnTo>
                      <a:lnTo>
                        <a:pt x="167" y="11"/>
                      </a:lnTo>
                      <a:lnTo>
                        <a:pt x="165" y="11"/>
                      </a:lnTo>
                      <a:lnTo>
                        <a:pt x="163" y="11"/>
                      </a:lnTo>
                      <a:lnTo>
                        <a:pt x="161" y="9"/>
                      </a:lnTo>
                      <a:lnTo>
                        <a:pt x="159" y="9"/>
                      </a:lnTo>
                      <a:lnTo>
                        <a:pt x="157" y="9"/>
                      </a:lnTo>
                      <a:lnTo>
                        <a:pt x="155" y="9"/>
                      </a:lnTo>
                      <a:lnTo>
                        <a:pt x="153" y="7"/>
                      </a:lnTo>
                      <a:lnTo>
                        <a:pt x="151" y="7"/>
                      </a:lnTo>
                      <a:lnTo>
                        <a:pt x="150" y="7"/>
                      </a:lnTo>
                      <a:lnTo>
                        <a:pt x="148" y="7"/>
                      </a:lnTo>
                      <a:lnTo>
                        <a:pt x="146" y="7"/>
                      </a:lnTo>
                      <a:lnTo>
                        <a:pt x="144" y="5"/>
                      </a:lnTo>
                      <a:lnTo>
                        <a:pt x="142" y="5"/>
                      </a:lnTo>
                      <a:lnTo>
                        <a:pt x="140" y="5"/>
                      </a:lnTo>
                      <a:lnTo>
                        <a:pt x="138" y="5"/>
                      </a:lnTo>
                      <a:lnTo>
                        <a:pt x="136" y="5"/>
                      </a:lnTo>
                      <a:lnTo>
                        <a:pt x="134" y="5"/>
                      </a:lnTo>
                      <a:lnTo>
                        <a:pt x="132" y="5"/>
                      </a:lnTo>
                      <a:lnTo>
                        <a:pt x="130" y="5"/>
                      </a:lnTo>
                      <a:lnTo>
                        <a:pt x="128" y="5"/>
                      </a:lnTo>
                      <a:lnTo>
                        <a:pt x="127" y="4"/>
                      </a:lnTo>
                      <a:lnTo>
                        <a:pt x="125" y="4"/>
                      </a:lnTo>
                      <a:lnTo>
                        <a:pt x="123" y="4"/>
                      </a:lnTo>
                      <a:lnTo>
                        <a:pt x="121" y="4"/>
                      </a:lnTo>
                      <a:lnTo>
                        <a:pt x="119" y="4"/>
                      </a:lnTo>
                      <a:lnTo>
                        <a:pt x="117" y="4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7" y="2"/>
                      </a:lnTo>
                      <a:lnTo>
                        <a:pt x="105" y="2"/>
                      </a:lnTo>
                      <a:lnTo>
                        <a:pt x="102" y="2"/>
                      </a:lnTo>
                      <a:lnTo>
                        <a:pt x="98" y="2"/>
                      </a:lnTo>
                      <a:lnTo>
                        <a:pt x="96" y="2"/>
                      </a:lnTo>
                      <a:lnTo>
                        <a:pt x="92" y="0"/>
                      </a:lnTo>
                      <a:lnTo>
                        <a:pt x="88" y="2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69" y="2"/>
                      </a:lnTo>
                      <a:lnTo>
                        <a:pt x="65" y="2"/>
                      </a:lnTo>
                      <a:lnTo>
                        <a:pt x="61" y="2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8" y="4"/>
                      </a:lnTo>
                      <a:lnTo>
                        <a:pt x="44" y="4"/>
                      </a:lnTo>
                      <a:lnTo>
                        <a:pt x="42" y="5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2" y="7"/>
                      </a:lnTo>
                      <a:lnTo>
                        <a:pt x="31" y="7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5" y="28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9" y="30"/>
                      </a:lnTo>
                      <a:lnTo>
                        <a:pt x="29" y="25"/>
                      </a:lnTo>
                      <a:lnTo>
                        <a:pt x="31" y="25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4" y="28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6" y="34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0" y="40"/>
                      </a:lnTo>
                      <a:lnTo>
                        <a:pt x="44" y="32"/>
                      </a:lnTo>
                      <a:lnTo>
                        <a:pt x="46" y="32"/>
                      </a:lnTo>
                      <a:lnTo>
                        <a:pt x="48" y="32"/>
                      </a:lnTo>
                      <a:lnTo>
                        <a:pt x="50" y="32"/>
                      </a:lnTo>
                      <a:lnTo>
                        <a:pt x="52" y="32"/>
                      </a:lnTo>
                      <a:lnTo>
                        <a:pt x="54" y="34"/>
                      </a:lnTo>
                      <a:lnTo>
                        <a:pt x="55" y="34"/>
                      </a:lnTo>
                      <a:lnTo>
                        <a:pt x="57" y="34"/>
                      </a:lnTo>
                      <a:lnTo>
                        <a:pt x="59" y="34"/>
                      </a:lnTo>
                      <a:lnTo>
                        <a:pt x="59" y="36"/>
                      </a:lnTo>
                      <a:lnTo>
                        <a:pt x="61" y="36"/>
                      </a:lnTo>
                      <a:lnTo>
                        <a:pt x="63" y="36"/>
                      </a:lnTo>
                      <a:lnTo>
                        <a:pt x="65" y="36"/>
                      </a:lnTo>
                      <a:lnTo>
                        <a:pt x="67" y="36"/>
                      </a:lnTo>
                      <a:lnTo>
                        <a:pt x="69" y="36"/>
                      </a:lnTo>
                      <a:lnTo>
                        <a:pt x="69" y="34"/>
                      </a:lnTo>
                      <a:lnTo>
                        <a:pt x="69" y="32"/>
                      </a:lnTo>
                      <a:lnTo>
                        <a:pt x="71" y="32"/>
                      </a:lnTo>
                      <a:lnTo>
                        <a:pt x="71" y="30"/>
                      </a:lnTo>
                      <a:lnTo>
                        <a:pt x="71" y="28"/>
                      </a:lnTo>
                      <a:lnTo>
                        <a:pt x="73" y="28"/>
                      </a:lnTo>
                      <a:lnTo>
                        <a:pt x="73" y="27"/>
                      </a:lnTo>
                      <a:lnTo>
                        <a:pt x="75" y="27"/>
                      </a:lnTo>
                      <a:lnTo>
                        <a:pt x="75" y="25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7" y="25"/>
                      </a:lnTo>
                      <a:lnTo>
                        <a:pt x="77" y="27"/>
                      </a:lnTo>
                      <a:lnTo>
                        <a:pt x="79" y="27"/>
                      </a:lnTo>
                      <a:lnTo>
                        <a:pt x="79" y="28"/>
                      </a:lnTo>
                      <a:lnTo>
                        <a:pt x="79" y="30"/>
                      </a:lnTo>
                      <a:lnTo>
                        <a:pt x="80" y="30"/>
                      </a:lnTo>
                      <a:lnTo>
                        <a:pt x="80" y="32"/>
                      </a:lnTo>
                      <a:lnTo>
                        <a:pt x="80" y="34"/>
                      </a:lnTo>
                      <a:lnTo>
                        <a:pt x="80" y="36"/>
                      </a:lnTo>
                      <a:lnTo>
                        <a:pt x="82" y="36"/>
                      </a:lnTo>
                      <a:lnTo>
                        <a:pt x="82" y="38"/>
                      </a:lnTo>
                      <a:lnTo>
                        <a:pt x="84" y="38"/>
                      </a:lnTo>
                      <a:lnTo>
                        <a:pt x="86" y="40"/>
                      </a:lnTo>
                      <a:lnTo>
                        <a:pt x="88" y="40"/>
                      </a:lnTo>
                      <a:lnTo>
                        <a:pt x="88" y="42"/>
                      </a:lnTo>
                      <a:lnTo>
                        <a:pt x="90" y="42"/>
                      </a:lnTo>
                      <a:lnTo>
                        <a:pt x="92" y="40"/>
                      </a:lnTo>
                      <a:lnTo>
                        <a:pt x="92" y="38"/>
                      </a:lnTo>
                      <a:lnTo>
                        <a:pt x="94" y="38"/>
                      </a:lnTo>
                      <a:lnTo>
                        <a:pt x="94" y="36"/>
                      </a:lnTo>
                      <a:lnTo>
                        <a:pt x="94" y="34"/>
                      </a:lnTo>
                      <a:lnTo>
                        <a:pt x="96" y="34"/>
                      </a:lnTo>
                      <a:lnTo>
                        <a:pt x="98" y="34"/>
                      </a:lnTo>
                      <a:lnTo>
                        <a:pt x="98" y="32"/>
                      </a:lnTo>
                      <a:lnTo>
                        <a:pt x="100" y="32"/>
                      </a:lnTo>
                      <a:lnTo>
                        <a:pt x="102" y="32"/>
                      </a:lnTo>
                      <a:lnTo>
                        <a:pt x="103" y="32"/>
                      </a:lnTo>
                      <a:lnTo>
                        <a:pt x="105" y="32"/>
                      </a:lnTo>
                      <a:lnTo>
                        <a:pt x="107" y="34"/>
                      </a:lnTo>
                      <a:lnTo>
                        <a:pt x="109" y="34"/>
                      </a:lnTo>
                      <a:lnTo>
                        <a:pt x="111" y="34"/>
                      </a:lnTo>
                      <a:lnTo>
                        <a:pt x="113" y="34"/>
                      </a:lnTo>
                      <a:lnTo>
                        <a:pt x="115" y="34"/>
                      </a:lnTo>
                      <a:lnTo>
                        <a:pt x="117" y="34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9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7" y="42"/>
                      </a:lnTo>
                      <a:lnTo>
                        <a:pt x="117" y="44"/>
                      </a:lnTo>
                      <a:lnTo>
                        <a:pt x="117" y="46"/>
                      </a:lnTo>
                      <a:lnTo>
                        <a:pt x="117" y="48"/>
                      </a:lnTo>
                      <a:lnTo>
                        <a:pt x="117" y="50"/>
                      </a:lnTo>
                      <a:lnTo>
                        <a:pt x="117" y="51"/>
                      </a:lnTo>
                      <a:lnTo>
                        <a:pt x="115" y="51"/>
                      </a:lnTo>
                      <a:lnTo>
                        <a:pt x="115" y="53"/>
                      </a:lnTo>
                      <a:lnTo>
                        <a:pt x="113" y="53"/>
                      </a:lnTo>
                      <a:lnTo>
                        <a:pt x="113" y="55"/>
                      </a:lnTo>
                      <a:lnTo>
                        <a:pt x="115" y="55"/>
                      </a:lnTo>
                      <a:lnTo>
                        <a:pt x="115" y="53"/>
                      </a:lnTo>
                      <a:lnTo>
                        <a:pt x="117" y="53"/>
                      </a:lnTo>
                      <a:lnTo>
                        <a:pt x="117" y="51"/>
                      </a:lnTo>
                      <a:lnTo>
                        <a:pt x="119" y="51"/>
                      </a:lnTo>
                      <a:lnTo>
                        <a:pt x="119" y="50"/>
                      </a:lnTo>
                      <a:lnTo>
                        <a:pt x="121" y="50"/>
                      </a:lnTo>
                      <a:lnTo>
                        <a:pt x="121" y="48"/>
                      </a:lnTo>
                      <a:lnTo>
                        <a:pt x="121" y="46"/>
                      </a:lnTo>
                      <a:lnTo>
                        <a:pt x="121" y="44"/>
                      </a:lnTo>
                      <a:lnTo>
                        <a:pt x="121" y="42"/>
                      </a:lnTo>
                      <a:lnTo>
                        <a:pt x="121" y="40"/>
                      </a:lnTo>
                      <a:lnTo>
                        <a:pt x="121" y="38"/>
                      </a:lnTo>
                      <a:lnTo>
                        <a:pt x="123" y="38"/>
                      </a:lnTo>
                      <a:lnTo>
                        <a:pt x="125" y="38"/>
                      </a:lnTo>
                      <a:lnTo>
                        <a:pt x="127" y="38"/>
                      </a:lnTo>
                      <a:lnTo>
                        <a:pt x="128" y="38"/>
                      </a:lnTo>
                      <a:lnTo>
                        <a:pt x="128" y="36"/>
                      </a:lnTo>
                      <a:lnTo>
                        <a:pt x="130" y="36"/>
                      </a:lnTo>
                      <a:lnTo>
                        <a:pt x="132" y="36"/>
                      </a:lnTo>
                      <a:lnTo>
                        <a:pt x="134" y="36"/>
                      </a:lnTo>
                      <a:lnTo>
                        <a:pt x="134" y="34"/>
                      </a:lnTo>
                      <a:lnTo>
                        <a:pt x="134" y="36"/>
                      </a:lnTo>
                      <a:lnTo>
                        <a:pt x="136" y="36"/>
                      </a:lnTo>
                      <a:lnTo>
                        <a:pt x="136" y="38"/>
                      </a:lnTo>
                      <a:lnTo>
                        <a:pt x="136" y="40"/>
                      </a:lnTo>
                      <a:lnTo>
                        <a:pt x="138" y="40"/>
                      </a:lnTo>
                      <a:lnTo>
                        <a:pt x="138" y="42"/>
                      </a:lnTo>
                      <a:lnTo>
                        <a:pt x="138" y="44"/>
                      </a:lnTo>
                      <a:lnTo>
                        <a:pt x="140" y="44"/>
                      </a:lnTo>
                      <a:lnTo>
                        <a:pt x="142" y="44"/>
                      </a:lnTo>
                      <a:lnTo>
                        <a:pt x="144" y="44"/>
                      </a:lnTo>
                      <a:lnTo>
                        <a:pt x="144" y="46"/>
                      </a:lnTo>
                      <a:lnTo>
                        <a:pt x="144" y="48"/>
                      </a:lnTo>
                      <a:lnTo>
                        <a:pt x="146" y="48"/>
                      </a:lnTo>
                      <a:lnTo>
                        <a:pt x="148" y="48"/>
                      </a:lnTo>
                      <a:lnTo>
                        <a:pt x="148" y="46"/>
                      </a:lnTo>
                      <a:lnTo>
                        <a:pt x="150" y="46"/>
                      </a:lnTo>
                      <a:lnTo>
                        <a:pt x="150" y="44"/>
                      </a:lnTo>
                      <a:lnTo>
                        <a:pt x="151" y="44"/>
                      </a:lnTo>
                      <a:lnTo>
                        <a:pt x="151" y="42"/>
                      </a:lnTo>
                      <a:lnTo>
                        <a:pt x="153" y="42"/>
                      </a:lnTo>
                      <a:lnTo>
                        <a:pt x="155" y="42"/>
                      </a:lnTo>
                      <a:lnTo>
                        <a:pt x="157" y="42"/>
                      </a:lnTo>
                      <a:lnTo>
                        <a:pt x="157" y="44"/>
                      </a:lnTo>
                      <a:lnTo>
                        <a:pt x="159" y="44"/>
                      </a:lnTo>
                      <a:lnTo>
                        <a:pt x="161" y="46"/>
                      </a:lnTo>
                      <a:lnTo>
                        <a:pt x="163" y="48"/>
                      </a:lnTo>
                      <a:lnTo>
                        <a:pt x="163" y="50"/>
                      </a:lnTo>
                      <a:lnTo>
                        <a:pt x="165" y="50"/>
                      </a:lnTo>
                      <a:lnTo>
                        <a:pt x="165" y="48"/>
                      </a:lnTo>
                      <a:lnTo>
                        <a:pt x="165" y="46"/>
                      </a:lnTo>
                      <a:lnTo>
                        <a:pt x="167" y="44"/>
                      </a:lnTo>
                      <a:lnTo>
                        <a:pt x="167" y="42"/>
                      </a:lnTo>
                      <a:lnTo>
                        <a:pt x="167" y="40"/>
                      </a:lnTo>
                      <a:lnTo>
                        <a:pt x="167" y="42"/>
                      </a:lnTo>
                      <a:lnTo>
                        <a:pt x="169" y="42"/>
                      </a:lnTo>
                      <a:lnTo>
                        <a:pt x="169" y="44"/>
                      </a:lnTo>
                      <a:lnTo>
                        <a:pt x="169" y="46"/>
                      </a:lnTo>
                      <a:lnTo>
                        <a:pt x="171" y="46"/>
                      </a:lnTo>
                      <a:lnTo>
                        <a:pt x="171" y="48"/>
                      </a:lnTo>
                      <a:lnTo>
                        <a:pt x="173" y="48"/>
                      </a:lnTo>
                      <a:lnTo>
                        <a:pt x="173" y="46"/>
                      </a:lnTo>
                      <a:lnTo>
                        <a:pt x="174" y="46"/>
                      </a:lnTo>
                      <a:lnTo>
                        <a:pt x="174" y="44"/>
                      </a:lnTo>
                      <a:lnTo>
                        <a:pt x="176" y="42"/>
                      </a:lnTo>
                      <a:lnTo>
                        <a:pt x="182" y="50"/>
                      </a:lnTo>
                      <a:lnTo>
                        <a:pt x="182" y="48"/>
                      </a:lnTo>
                      <a:lnTo>
                        <a:pt x="184" y="48"/>
                      </a:lnTo>
                      <a:lnTo>
                        <a:pt x="186" y="48"/>
                      </a:lnTo>
                      <a:lnTo>
                        <a:pt x="188" y="48"/>
                      </a:lnTo>
                      <a:lnTo>
                        <a:pt x="190" y="48"/>
                      </a:lnTo>
                      <a:lnTo>
                        <a:pt x="192" y="48"/>
                      </a:lnTo>
                      <a:lnTo>
                        <a:pt x="199" y="48"/>
                      </a:lnTo>
                      <a:close/>
                    </a:path>
                  </a:pathLst>
                </a:custGeom>
                <a:solidFill>
                  <a:srgbClr val="D6C1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5" name="Freeform 27"/>
                <p:cNvSpPr>
                  <a:spLocks/>
                </p:cNvSpPr>
                <p:nvPr/>
              </p:nvSpPr>
              <p:spPr bwMode="auto">
                <a:xfrm>
                  <a:off x="2997" y="2701"/>
                  <a:ext cx="228" cy="60"/>
                </a:xfrm>
                <a:custGeom>
                  <a:avLst/>
                  <a:gdLst>
                    <a:gd name="T0" fmla="*/ 221 w 228"/>
                    <a:gd name="T1" fmla="*/ 41 h 60"/>
                    <a:gd name="T2" fmla="*/ 215 w 228"/>
                    <a:gd name="T3" fmla="*/ 44 h 60"/>
                    <a:gd name="T4" fmla="*/ 201 w 228"/>
                    <a:gd name="T5" fmla="*/ 48 h 60"/>
                    <a:gd name="T6" fmla="*/ 196 w 228"/>
                    <a:gd name="T7" fmla="*/ 52 h 60"/>
                    <a:gd name="T8" fmla="*/ 186 w 228"/>
                    <a:gd name="T9" fmla="*/ 52 h 60"/>
                    <a:gd name="T10" fmla="*/ 178 w 228"/>
                    <a:gd name="T11" fmla="*/ 54 h 60"/>
                    <a:gd name="T12" fmla="*/ 169 w 228"/>
                    <a:gd name="T13" fmla="*/ 54 h 60"/>
                    <a:gd name="T14" fmla="*/ 159 w 228"/>
                    <a:gd name="T15" fmla="*/ 54 h 60"/>
                    <a:gd name="T16" fmla="*/ 150 w 228"/>
                    <a:gd name="T17" fmla="*/ 56 h 60"/>
                    <a:gd name="T18" fmla="*/ 140 w 228"/>
                    <a:gd name="T19" fmla="*/ 58 h 60"/>
                    <a:gd name="T20" fmla="*/ 132 w 228"/>
                    <a:gd name="T21" fmla="*/ 60 h 60"/>
                    <a:gd name="T22" fmla="*/ 123 w 228"/>
                    <a:gd name="T23" fmla="*/ 58 h 60"/>
                    <a:gd name="T24" fmla="*/ 115 w 228"/>
                    <a:gd name="T25" fmla="*/ 60 h 60"/>
                    <a:gd name="T26" fmla="*/ 106 w 228"/>
                    <a:gd name="T27" fmla="*/ 60 h 60"/>
                    <a:gd name="T28" fmla="*/ 98 w 228"/>
                    <a:gd name="T29" fmla="*/ 58 h 60"/>
                    <a:gd name="T30" fmla="*/ 88 w 228"/>
                    <a:gd name="T31" fmla="*/ 58 h 60"/>
                    <a:gd name="T32" fmla="*/ 79 w 228"/>
                    <a:gd name="T33" fmla="*/ 58 h 60"/>
                    <a:gd name="T34" fmla="*/ 69 w 228"/>
                    <a:gd name="T35" fmla="*/ 56 h 60"/>
                    <a:gd name="T36" fmla="*/ 59 w 228"/>
                    <a:gd name="T37" fmla="*/ 54 h 60"/>
                    <a:gd name="T38" fmla="*/ 50 w 228"/>
                    <a:gd name="T39" fmla="*/ 54 h 60"/>
                    <a:gd name="T40" fmla="*/ 38 w 228"/>
                    <a:gd name="T41" fmla="*/ 48 h 60"/>
                    <a:gd name="T42" fmla="*/ 31 w 228"/>
                    <a:gd name="T43" fmla="*/ 44 h 60"/>
                    <a:gd name="T44" fmla="*/ 21 w 228"/>
                    <a:gd name="T45" fmla="*/ 43 h 60"/>
                    <a:gd name="T46" fmla="*/ 13 w 228"/>
                    <a:gd name="T47" fmla="*/ 41 h 60"/>
                    <a:gd name="T48" fmla="*/ 8 w 228"/>
                    <a:gd name="T49" fmla="*/ 37 h 60"/>
                    <a:gd name="T50" fmla="*/ 2 w 228"/>
                    <a:gd name="T51" fmla="*/ 29 h 60"/>
                    <a:gd name="T52" fmla="*/ 0 w 228"/>
                    <a:gd name="T53" fmla="*/ 25 h 60"/>
                    <a:gd name="T54" fmla="*/ 6 w 228"/>
                    <a:gd name="T55" fmla="*/ 8 h 60"/>
                    <a:gd name="T56" fmla="*/ 11 w 228"/>
                    <a:gd name="T57" fmla="*/ 4 h 60"/>
                    <a:gd name="T58" fmla="*/ 19 w 228"/>
                    <a:gd name="T59" fmla="*/ 8 h 60"/>
                    <a:gd name="T60" fmla="*/ 27 w 228"/>
                    <a:gd name="T61" fmla="*/ 10 h 60"/>
                    <a:gd name="T62" fmla="*/ 33 w 228"/>
                    <a:gd name="T63" fmla="*/ 14 h 60"/>
                    <a:gd name="T64" fmla="*/ 42 w 228"/>
                    <a:gd name="T65" fmla="*/ 16 h 60"/>
                    <a:gd name="T66" fmla="*/ 52 w 228"/>
                    <a:gd name="T67" fmla="*/ 16 h 60"/>
                    <a:gd name="T68" fmla="*/ 61 w 228"/>
                    <a:gd name="T69" fmla="*/ 16 h 60"/>
                    <a:gd name="T70" fmla="*/ 71 w 228"/>
                    <a:gd name="T71" fmla="*/ 16 h 60"/>
                    <a:gd name="T72" fmla="*/ 79 w 228"/>
                    <a:gd name="T73" fmla="*/ 18 h 60"/>
                    <a:gd name="T74" fmla="*/ 88 w 228"/>
                    <a:gd name="T75" fmla="*/ 18 h 60"/>
                    <a:gd name="T76" fmla="*/ 98 w 228"/>
                    <a:gd name="T77" fmla="*/ 18 h 60"/>
                    <a:gd name="T78" fmla="*/ 107 w 228"/>
                    <a:gd name="T79" fmla="*/ 18 h 60"/>
                    <a:gd name="T80" fmla="*/ 117 w 228"/>
                    <a:gd name="T81" fmla="*/ 18 h 60"/>
                    <a:gd name="T82" fmla="*/ 125 w 228"/>
                    <a:gd name="T83" fmla="*/ 16 h 60"/>
                    <a:gd name="T84" fmla="*/ 134 w 228"/>
                    <a:gd name="T85" fmla="*/ 16 h 60"/>
                    <a:gd name="T86" fmla="*/ 144 w 228"/>
                    <a:gd name="T87" fmla="*/ 16 h 60"/>
                    <a:gd name="T88" fmla="*/ 152 w 228"/>
                    <a:gd name="T89" fmla="*/ 18 h 60"/>
                    <a:gd name="T90" fmla="*/ 161 w 228"/>
                    <a:gd name="T91" fmla="*/ 18 h 60"/>
                    <a:gd name="T92" fmla="*/ 169 w 228"/>
                    <a:gd name="T93" fmla="*/ 16 h 60"/>
                    <a:gd name="T94" fmla="*/ 178 w 228"/>
                    <a:gd name="T95" fmla="*/ 16 h 60"/>
                    <a:gd name="T96" fmla="*/ 188 w 228"/>
                    <a:gd name="T97" fmla="*/ 14 h 60"/>
                    <a:gd name="T98" fmla="*/ 198 w 228"/>
                    <a:gd name="T99" fmla="*/ 14 h 60"/>
                    <a:gd name="T100" fmla="*/ 205 w 228"/>
                    <a:gd name="T101" fmla="*/ 10 h 60"/>
                    <a:gd name="T102" fmla="*/ 211 w 228"/>
                    <a:gd name="T103" fmla="*/ 6 h 60"/>
                    <a:gd name="T104" fmla="*/ 217 w 228"/>
                    <a:gd name="T105" fmla="*/ 2 h 60"/>
                    <a:gd name="T106" fmla="*/ 219 w 228"/>
                    <a:gd name="T107" fmla="*/ 6 h 60"/>
                    <a:gd name="T108" fmla="*/ 225 w 228"/>
                    <a:gd name="T109" fmla="*/ 10 h 60"/>
                    <a:gd name="T110" fmla="*/ 226 w 228"/>
                    <a:gd name="T111" fmla="*/ 18 h 60"/>
                    <a:gd name="T112" fmla="*/ 228 w 228"/>
                    <a:gd name="T113" fmla="*/ 25 h 60"/>
                    <a:gd name="T114" fmla="*/ 225 w 228"/>
                    <a:gd name="T115" fmla="*/ 31 h 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8"/>
                    <a:gd name="T175" fmla="*/ 0 h 60"/>
                    <a:gd name="T176" fmla="*/ 228 w 228"/>
                    <a:gd name="T177" fmla="*/ 60 h 6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8" h="60">
                      <a:moveTo>
                        <a:pt x="225" y="35"/>
                      </a:moveTo>
                      <a:lnTo>
                        <a:pt x="225" y="37"/>
                      </a:lnTo>
                      <a:lnTo>
                        <a:pt x="223" y="39"/>
                      </a:lnTo>
                      <a:lnTo>
                        <a:pt x="223" y="41"/>
                      </a:lnTo>
                      <a:lnTo>
                        <a:pt x="221" y="41"/>
                      </a:lnTo>
                      <a:lnTo>
                        <a:pt x="221" y="43"/>
                      </a:lnTo>
                      <a:lnTo>
                        <a:pt x="219" y="43"/>
                      </a:lnTo>
                      <a:lnTo>
                        <a:pt x="217" y="43"/>
                      </a:lnTo>
                      <a:lnTo>
                        <a:pt x="215" y="43"/>
                      </a:lnTo>
                      <a:lnTo>
                        <a:pt x="215" y="44"/>
                      </a:lnTo>
                      <a:lnTo>
                        <a:pt x="213" y="44"/>
                      </a:lnTo>
                      <a:lnTo>
                        <a:pt x="211" y="44"/>
                      </a:lnTo>
                      <a:lnTo>
                        <a:pt x="203" y="46"/>
                      </a:lnTo>
                      <a:lnTo>
                        <a:pt x="203" y="48"/>
                      </a:lnTo>
                      <a:lnTo>
                        <a:pt x="201" y="48"/>
                      </a:lnTo>
                      <a:lnTo>
                        <a:pt x="201" y="50"/>
                      </a:lnTo>
                      <a:lnTo>
                        <a:pt x="200" y="50"/>
                      </a:lnTo>
                      <a:lnTo>
                        <a:pt x="198" y="50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92" y="52"/>
                      </a:lnTo>
                      <a:lnTo>
                        <a:pt x="190" y="52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6" y="54"/>
                      </a:lnTo>
                      <a:lnTo>
                        <a:pt x="184" y="54"/>
                      </a:lnTo>
                      <a:lnTo>
                        <a:pt x="182" y="54"/>
                      </a:lnTo>
                      <a:lnTo>
                        <a:pt x="180" y="54"/>
                      </a:lnTo>
                      <a:lnTo>
                        <a:pt x="178" y="54"/>
                      </a:lnTo>
                      <a:lnTo>
                        <a:pt x="177" y="54"/>
                      </a:lnTo>
                      <a:lnTo>
                        <a:pt x="175" y="54"/>
                      </a:lnTo>
                      <a:lnTo>
                        <a:pt x="173" y="54"/>
                      </a:lnTo>
                      <a:lnTo>
                        <a:pt x="171" y="54"/>
                      </a:lnTo>
                      <a:lnTo>
                        <a:pt x="169" y="54"/>
                      </a:lnTo>
                      <a:lnTo>
                        <a:pt x="167" y="54"/>
                      </a:lnTo>
                      <a:lnTo>
                        <a:pt x="165" y="54"/>
                      </a:lnTo>
                      <a:lnTo>
                        <a:pt x="163" y="54"/>
                      </a:lnTo>
                      <a:lnTo>
                        <a:pt x="161" y="54"/>
                      </a:lnTo>
                      <a:lnTo>
                        <a:pt x="159" y="54"/>
                      </a:lnTo>
                      <a:lnTo>
                        <a:pt x="157" y="54"/>
                      </a:lnTo>
                      <a:lnTo>
                        <a:pt x="155" y="54"/>
                      </a:lnTo>
                      <a:lnTo>
                        <a:pt x="154" y="54"/>
                      </a:lnTo>
                      <a:lnTo>
                        <a:pt x="152" y="56"/>
                      </a:lnTo>
                      <a:lnTo>
                        <a:pt x="150" y="56"/>
                      </a:lnTo>
                      <a:lnTo>
                        <a:pt x="148" y="56"/>
                      </a:lnTo>
                      <a:lnTo>
                        <a:pt x="146" y="56"/>
                      </a:lnTo>
                      <a:lnTo>
                        <a:pt x="144" y="58"/>
                      </a:lnTo>
                      <a:lnTo>
                        <a:pt x="142" y="58"/>
                      </a:lnTo>
                      <a:lnTo>
                        <a:pt x="140" y="58"/>
                      </a:lnTo>
                      <a:lnTo>
                        <a:pt x="138" y="58"/>
                      </a:lnTo>
                      <a:lnTo>
                        <a:pt x="136" y="58"/>
                      </a:lnTo>
                      <a:lnTo>
                        <a:pt x="134" y="58"/>
                      </a:lnTo>
                      <a:lnTo>
                        <a:pt x="132" y="58"/>
                      </a:lnTo>
                      <a:lnTo>
                        <a:pt x="132" y="60"/>
                      </a:lnTo>
                      <a:lnTo>
                        <a:pt x="130" y="60"/>
                      </a:lnTo>
                      <a:lnTo>
                        <a:pt x="129" y="60"/>
                      </a:lnTo>
                      <a:lnTo>
                        <a:pt x="127" y="58"/>
                      </a:lnTo>
                      <a:lnTo>
                        <a:pt x="125" y="58"/>
                      </a:lnTo>
                      <a:lnTo>
                        <a:pt x="123" y="58"/>
                      </a:lnTo>
                      <a:lnTo>
                        <a:pt x="121" y="58"/>
                      </a:lnTo>
                      <a:lnTo>
                        <a:pt x="119" y="58"/>
                      </a:lnTo>
                      <a:lnTo>
                        <a:pt x="117" y="58"/>
                      </a:lnTo>
                      <a:lnTo>
                        <a:pt x="117" y="60"/>
                      </a:lnTo>
                      <a:lnTo>
                        <a:pt x="115" y="60"/>
                      </a:lnTo>
                      <a:lnTo>
                        <a:pt x="113" y="60"/>
                      </a:lnTo>
                      <a:lnTo>
                        <a:pt x="111" y="60"/>
                      </a:lnTo>
                      <a:lnTo>
                        <a:pt x="109" y="60"/>
                      </a:lnTo>
                      <a:lnTo>
                        <a:pt x="107" y="60"/>
                      </a:lnTo>
                      <a:lnTo>
                        <a:pt x="106" y="60"/>
                      </a:lnTo>
                      <a:lnTo>
                        <a:pt x="104" y="60"/>
                      </a:lnTo>
                      <a:lnTo>
                        <a:pt x="104" y="58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6" y="58"/>
                      </a:lnTo>
                      <a:lnTo>
                        <a:pt x="94" y="58"/>
                      </a:lnTo>
                      <a:lnTo>
                        <a:pt x="92" y="58"/>
                      </a:lnTo>
                      <a:lnTo>
                        <a:pt x="90" y="58"/>
                      </a:lnTo>
                      <a:lnTo>
                        <a:pt x="88" y="58"/>
                      </a:lnTo>
                      <a:lnTo>
                        <a:pt x="86" y="58"/>
                      </a:lnTo>
                      <a:lnTo>
                        <a:pt x="84" y="58"/>
                      </a:lnTo>
                      <a:lnTo>
                        <a:pt x="82" y="58"/>
                      </a:lnTo>
                      <a:lnTo>
                        <a:pt x="81" y="58"/>
                      </a:lnTo>
                      <a:lnTo>
                        <a:pt x="79" y="58"/>
                      </a:lnTo>
                      <a:lnTo>
                        <a:pt x="77" y="58"/>
                      </a:lnTo>
                      <a:lnTo>
                        <a:pt x="75" y="56"/>
                      </a:lnTo>
                      <a:lnTo>
                        <a:pt x="73" y="56"/>
                      </a:lnTo>
                      <a:lnTo>
                        <a:pt x="71" y="56"/>
                      </a:lnTo>
                      <a:lnTo>
                        <a:pt x="69" y="56"/>
                      </a:lnTo>
                      <a:lnTo>
                        <a:pt x="67" y="56"/>
                      </a:lnTo>
                      <a:lnTo>
                        <a:pt x="65" y="56"/>
                      </a:lnTo>
                      <a:lnTo>
                        <a:pt x="63" y="54"/>
                      </a:lnTo>
                      <a:lnTo>
                        <a:pt x="61" y="54"/>
                      </a:lnTo>
                      <a:lnTo>
                        <a:pt x="59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4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8" y="50"/>
                      </a:lnTo>
                      <a:lnTo>
                        <a:pt x="42" y="50"/>
                      </a:lnTo>
                      <a:lnTo>
                        <a:pt x="40" y="50"/>
                      </a:lnTo>
                      <a:lnTo>
                        <a:pt x="38" y="50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6" y="46"/>
                      </a:lnTo>
                      <a:lnTo>
                        <a:pt x="35" y="44"/>
                      </a:lnTo>
                      <a:lnTo>
                        <a:pt x="33" y="44"/>
                      </a:lnTo>
                      <a:lnTo>
                        <a:pt x="31" y="44"/>
                      </a:lnTo>
                      <a:lnTo>
                        <a:pt x="29" y="44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5" y="41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11" y="39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8" y="37"/>
                      </a:lnTo>
                      <a:lnTo>
                        <a:pt x="6" y="33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5" y="14"/>
                      </a:lnTo>
                      <a:lnTo>
                        <a:pt x="36" y="14"/>
                      </a:lnTo>
                      <a:lnTo>
                        <a:pt x="38" y="14"/>
                      </a:lnTo>
                      <a:lnTo>
                        <a:pt x="40" y="16"/>
                      </a:lnTo>
                      <a:lnTo>
                        <a:pt x="42" y="16"/>
                      </a:lnTo>
                      <a:lnTo>
                        <a:pt x="44" y="16"/>
                      </a:lnTo>
                      <a:lnTo>
                        <a:pt x="46" y="16"/>
                      </a:lnTo>
                      <a:lnTo>
                        <a:pt x="48" y="16"/>
                      </a:lnTo>
                      <a:lnTo>
                        <a:pt x="50" y="16"/>
                      </a:lnTo>
                      <a:lnTo>
                        <a:pt x="52" y="16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58" y="16"/>
                      </a:lnTo>
                      <a:lnTo>
                        <a:pt x="59" y="16"/>
                      </a:lnTo>
                      <a:lnTo>
                        <a:pt x="61" y="16"/>
                      </a:lnTo>
                      <a:lnTo>
                        <a:pt x="63" y="16"/>
                      </a:lnTo>
                      <a:lnTo>
                        <a:pt x="65" y="16"/>
                      </a:lnTo>
                      <a:lnTo>
                        <a:pt x="67" y="16"/>
                      </a:lnTo>
                      <a:lnTo>
                        <a:pt x="69" y="16"/>
                      </a:lnTo>
                      <a:lnTo>
                        <a:pt x="71" y="16"/>
                      </a:lnTo>
                      <a:lnTo>
                        <a:pt x="73" y="16"/>
                      </a:lnTo>
                      <a:lnTo>
                        <a:pt x="75" y="16"/>
                      </a:lnTo>
                      <a:lnTo>
                        <a:pt x="75" y="18"/>
                      </a:lnTo>
                      <a:lnTo>
                        <a:pt x="77" y="18"/>
                      </a:lnTo>
                      <a:lnTo>
                        <a:pt x="79" y="18"/>
                      </a:lnTo>
                      <a:lnTo>
                        <a:pt x="81" y="18"/>
                      </a:lnTo>
                      <a:lnTo>
                        <a:pt x="82" y="18"/>
                      </a:lnTo>
                      <a:lnTo>
                        <a:pt x="84" y="18"/>
                      </a:lnTo>
                      <a:lnTo>
                        <a:pt x="86" y="18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8"/>
                      </a:lnTo>
                      <a:lnTo>
                        <a:pt x="94" y="18"/>
                      </a:lnTo>
                      <a:lnTo>
                        <a:pt x="96" y="18"/>
                      </a:lnTo>
                      <a:lnTo>
                        <a:pt x="98" y="18"/>
                      </a:lnTo>
                      <a:lnTo>
                        <a:pt x="100" y="18"/>
                      </a:lnTo>
                      <a:lnTo>
                        <a:pt x="102" y="18"/>
                      </a:lnTo>
                      <a:lnTo>
                        <a:pt x="104" y="18"/>
                      </a:lnTo>
                      <a:lnTo>
                        <a:pt x="106" y="18"/>
                      </a:lnTo>
                      <a:lnTo>
                        <a:pt x="107" y="18"/>
                      </a:lnTo>
                      <a:lnTo>
                        <a:pt x="109" y="18"/>
                      </a:lnTo>
                      <a:lnTo>
                        <a:pt x="111" y="18"/>
                      </a:lnTo>
                      <a:lnTo>
                        <a:pt x="113" y="18"/>
                      </a:lnTo>
                      <a:lnTo>
                        <a:pt x="115" y="18"/>
                      </a:lnTo>
                      <a:lnTo>
                        <a:pt x="117" y="18"/>
                      </a:lnTo>
                      <a:lnTo>
                        <a:pt x="117" y="16"/>
                      </a:lnTo>
                      <a:lnTo>
                        <a:pt x="119" y="16"/>
                      </a:lnTo>
                      <a:lnTo>
                        <a:pt x="121" y="16"/>
                      </a:lnTo>
                      <a:lnTo>
                        <a:pt x="123" y="16"/>
                      </a:lnTo>
                      <a:lnTo>
                        <a:pt x="125" y="16"/>
                      </a:lnTo>
                      <a:lnTo>
                        <a:pt x="127" y="16"/>
                      </a:lnTo>
                      <a:lnTo>
                        <a:pt x="129" y="16"/>
                      </a:lnTo>
                      <a:lnTo>
                        <a:pt x="130" y="16"/>
                      </a:lnTo>
                      <a:lnTo>
                        <a:pt x="132" y="16"/>
                      </a:lnTo>
                      <a:lnTo>
                        <a:pt x="134" y="16"/>
                      </a:lnTo>
                      <a:lnTo>
                        <a:pt x="136" y="16"/>
                      </a:lnTo>
                      <a:lnTo>
                        <a:pt x="138" y="16"/>
                      </a:lnTo>
                      <a:lnTo>
                        <a:pt x="140" y="16"/>
                      </a:lnTo>
                      <a:lnTo>
                        <a:pt x="142" y="16"/>
                      </a:lnTo>
                      <a:lnTo>
                        <a:pt x="144" y="16"/>
                      </a:lnTo>
                      <a:lnTo>
                        <a:pt x="144" y="18"/>
                      </a:lnTo>
                      <a:lnTo>
                        <a:pt x="146" y="18"/>
                      </a:lnTo>
                      <a:lnTo>
                        <a:pt x="148" y="18"/>
                      </a:lnTo>
                      <a:lnTo>
                        <a:pt x="150" y="18"/>
                      </a:lnTo>
                      <a:lnTo>
                        <a:pt x="152" y="18"/>
                      </a:lnTo>
                      <a:lnTo>
                        <a:pt x="154" y="18"/>
                      </a:lnTo>
                      <a:lnTo>
                        <a:pt x="155" y="18"/>
                      </a:lnTo>
                      <a:lnTo>
                        <a:pt x="157" y="18"/>
                      </a:lnTo>
                      <a:lnTo>
                        <a:pt x="159" y="18"/>
                      </a:lnTo>
                      <a:lnTo>
                        <a:pt x="161" y="18"/>
                      </a:lnTo>
                      <a:lnTo>
                        <a:pt x="161" y="16"/>
                      </a:lnTo>
                      <a:lnTo>
                        <a:pt x="163" y="16"/>
                      </a:lnTo>
                      <a:lnTo>
                        <a:pt x="165" y="16"/>
                      </a:lnTo>
                      <a:lnTo>
                        <a:pt x="167" y="16"/>
                      </a:lnTo>
                      <a:lnTo>
                        <a:pt x="169" y="16"/>
                      </a:lnTo>
                      <a:lnTo>
                        <a:pt x="171" y="16"/>
                      </a:lnTo>
                      <a:lnTo>
                        <a:pt x="173" y="16"/>
                      </a:lnTo>
                      <a:lnTo>
                        <a:pt x="175" y="16"/>
                      </a:lnTo>
                      <a:lnTo>
                        <a:pt x="177" y="16"/>
                      </a:lnTo>
                      <a:lnTo>
                        <a:pt x="178" y="16"/>
                      </a:lnTo>
                      <a:lnTo>
                        <a:pt x="180" y="16"/>
                      </a:lnTo>
                      <a:lnTo>
                        <a:pt x="182" y="16"/>
                      </a:lnTo>
                      <a:lnTo>
                        <a:pt x="184" y="16"/>
                      </a:lnTo>
                      <a:lnTo>
                        <a:pt x="186" y="16"/>
                      </a:lnTo>
                      <a:lnTo>
                        <a:pt x="188" y="14"/>
                      </a:lnTo>
                      <a:lnTo>
                        <a:pt x="190" y="14"/>
                      </a:lnTo>
                      <a:lnTo>
                        <a:pt x="192" y="14"/>
                      </a:lnTo>
                      <a:lnTo>
                        <a:pt x="194" y="14"/>
                      </a:lnTo>
                      <a:lnTo>
                        <a:pt x="196" y="14"/>
                      </a:lnTo>
                      <a:lnTo>
                        <a:pt x="198" y="14"/>
                      </a:lnTo>
                      <a:lnTo>
                        <a:pt x="198" y="12"/>
                      </a:lnTo>
                      <a:lnTo>
                        <a:pt x="200" y="12"/>
                      </a:lnTo>
                      <a:lnTo>
                        <a:pt x="201" y="10"/>
                      </a:lnTo>
                      <a:lnTo>
                        <a:pt x="203" y="10"/>
                      </a:lnTo>
                      <a:lnTo>
                        <a:pt x="205" y="10"/>
                      </a:lnTo>
                      <a:lnTo>
                        <a:pt x="205" y="8"/>
                      </a:lnTo>
                      <a:lnTo>
                        <a:pt x="207" y="8"/>
                      </a:lnTo>
                      <a:lnTo>
                        <a:pt x="209" y="8"/>
                      </a:lnTo>
                      <a:lnTo>
                        <a:pt x="209" y="6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3" y="4"/>
                      </a:lnTo>
                      <a:lnTo>
                        <a:pt x="215" y="4"/>
                      </a:lnTo>
                      <a:lnTo>
                        <a:pt x="215" y="2"/>
                      </a:lnTo>
                      <a:lnTo>
                        <a:pt x="217" y="2"/>
                      </a:lnTo>
                      <a:lnTo>
                        <a:pt x="217" y="0"/>
                      </a:lnTo>
                      <a:lnTo>
                        <a:pt x="219" y="0"/>
                      </a:lnTo>
                      <a:lnTo>
                        <a:pt x="219" y="2"/>
                      </a:lnTo>
                      <a:lnTo>
                        <a:pt x="219" y="4"/>
                      </a:lnTo>
                      <a:lnTo>
                        <a:pt x="219" y="6"/>
                      </a:lnTo>
                      <a:lnTo>
                        <a:pt x="221" y="6"/>
                      </a:lnTo>
                      <a:lnTo>
                        <a:pt x="223" y="6"/>
                      </a:lnTo>
                      <a:lnTo>
                        <a:pt x="225" y="6"/>
                      </a:lnTo>
                      <a:lnTo>
                        <a:pt x="225" y="8"/>
                      </a:lnTo>
                      <a:lnTo>
                        <a:pt x="225" y="10"/>
                      </a:lnTo>
                      <a:lnTo>
                        <a:pt x="225" y="12"/>
                      </a:lnTo>
                      <a:lnTo>
                        <a:pt x="225" y="14"/>
                      </a:lnTo>
                      <a:lnTo>
                        <a:pt x="225" y="16"/>
                      </a:lnTo>
                      <a:lnTo>
                        <a:pt x="225" y="18"/>
                      </a:lnTo>
                      <a:lnTo>
                        <a:pt x="226" y="18"/>
                      </a:lnTo>
                      <a:lnTo>
                        <a:pt x="226" y="19"/>
                      </a:lnTo>
                      <a:lnTo>
                        <a:pt x="228" y="19"/>
                      </a:lnTo>
                      <a:lnTo>
                        <a:pt x="228" y="21"/>
                      </a:lnTo>
                      <a:lnTo>
                        <a:pt x="228" y="23"/>
                      </a:lnTo>
                      <a:lnTo>
                        <a:pt x="228" y="25"/>
                      </a:lnTo>
                      <a:lnTo>
                        <a:pt x="228" y="27"/>
                      </a:lnTo>
                      <a:lnTo>
                        <a:pt x="226" y="27"/>
                      </a:lnTo>
                      <a:lnTo>
                        <a:pt x="226" y="29"/>
                      </a:lnTo>
                      <a:lnTo>
                        <a:pt x="226" y="31"/>
                      </a:lnTo>
                      <a:lnTo>
                        <a:pt x="225" y="31"/>
                      </a:lnTo>
                      <a:lnTo>
                        <a:pt x="225" y="33"/>
                      </a:lnTo>
                      <a:lnTo>
                        <a:pt x="225" y="35"/>
                      </a:lnTo>
                      <a:close/>
                    </a:path>
                  </a:pathLst>
                </a:custGeom>
                <a:solidFill>
                  <a:srgbClr val="B265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6" name="Freeform 28"/>
                <p:cNvSpPr>
                  <a:spLocks/>
                </p:cNvSpPr>
                <p:nvPr/>
              </p:nvSpPr>
              <p:spPr bwMode="auto">
                <a:xfrm>
                  <a:off x="2997" y="2701"/>
                  <a:ext cx="228" cy="60"/>
                </a:xfrm>
                <a:custGeom>
                  <a:avLst/>
                  <a:gdLst>
                    <a:gd name="T0" fmla="*/ 223 w 228"/>
                    <a:gd name="T1" fmla="*/ 39 h 60"/>
                    <a:gd name="T2" fmla="*/ 217 w 228"/>
                    <a:gd name="T3" fmla="*/ 43 h 60"/>
                    <a:gd name="T4" fmla="*/ 211 w 228"/>
                    <a:gd name="T5" fmla="*/ 44 h 60"/>
                    <a:gd name="T6" fmla="*/ 201 w 228"/>
                    <a:gd name="T7" fmla="*/ 48 h 60"/>
                    <a:gd name="T8" fmla="*/ 196 w 228"/>
                    <a:gd name="T9" fmla="*/ 52 h 60"/>
                    <a:gd name="T10" fmla="*/ 173 w 228"/>
                    <a:gd name="T11" fmla="*/ 54 h 60"/>
                    <a:gd name="T12" fmla="*/ 144 w 228"/>
                    <a:gd name="T13" fmla="*/ 58 h 60"/>
                    <a:gd name="T14" fmla="*/ 123 w 228"/>
                    <a:gd name="T15" fmla="*/ 58 h 60"/>
                    <a:gd name="T16" fmla="*/ 117 w 228"/>
                    <a:gd name="T17" fmla="*/ 58 h 60"/>
                    <a:gd name="T18" fmla="*/ 109 w 228"/>
                    <a:gd name="T19" fmla="*/ 60 h 60"/>
                    <a:gd name="T20" fmla="*/ 94 w 228"/>
                    <a:gd name="T21" fmla="*/ 58 h 60"/>
                    <a:gd name="T22" fmla="*/ 67 w 228"/>
                    <a:gd name="T23" fmla="*/ 56 h 60"/>
                    <a:gd name="T24" fmla="*/ 54 w 228"/>
                    <a:gd name="T25" fmla="*/ 54 h 60"/>
                    <a:gd name="T26" fmla="*/ 42 w 228"/>
                    <a:gd name="T27" fmla="*/ 50 h 60"/>
                    <a:gd name="T28" fmla="*/ 36 w 228"/>
                    <a:gd name="T29" fmla="*/ 46 h 60"/>
                    <a:gd name="T30" fmla="*/ 27 w 228"/>
                    <a:gd name="T31" fmla="*/ 43 h 60"/>
                    <a:gd name="T32" fmla="*/ 19 w 228"/>
                    <a:gd name="T33" fmla="*/ 43 h 60"/>
                    <a:gd name="T34" fmla="*/ 15 w 228"/>
                    <a:gd name="T35" fmla="*/ 41 h 60"/>
                    <a:gd name="T36" fmla="*/ 10 w 228"/>
                    <a:gd name="T37" fmla="*/ 39 h 60"/>
                    <a:gd name="T38" fmla="*/ 4 w 228"/>
                    <a:gd name="T39" fmla="*/ 31 h 60"/>
                    <a:gd name="T40" fmla="*/ 2 w 228"/>
                    <a:gd name="T41" fmla="*/ 27 h 60"/>
                    <a:gd name="T42" fmla="*/ 2 w 228"/>
                    <a:gd name="T43" fmla="*/ 12 h 60"/>
                    <a:gd name="T44" fmla="*/ 4 w 228"/>
                    <a:gd name="T45" fmla="*/ 8 h 60"/>
                    <a:gd name="T46" fmla="*/ 10 w 228"/>
                    <a:gd name="T47" fmla="*/ 6 h 60"/>
                    <a:gd name="T48" fmla="*/ 13 w 228"/>
                    <a:gd name="T49" fmla="*/ 6 h 60"/>
                    <a:gd name="T50" fmla="*/ 19 w 228"/>
                    <a:gd name="T51" fmla="*/ 8 h 60"/>
                    <a:gd name="T52" fmla="*/ 33 w 228"/>
                    <a:gd name="T53" fmla="*/ 12 h 60"/>
                    <a:gd name="T54" fmla="*/ 56 w 228"/>
                    <a:gd name="T55" fmla="*/ 16 h 60"/>
                    <a:gd name="T56" fmla="*/ 79 w 228"/>
                    <a:gd name="T57" fmla="*/ 18 h 60"/>
                    <a:gd name="T58" fmla="*/ 94 w 228"/>
                    <a:gd name="T59" fmla="*/ 18 h 60"/>
                    <a:gd name="T60" fmla="*/ 115 w 228"/>
                    <a:gd name="T61" fmla="*/ 18 h 60"/>
                    <a:gd name="T62" fmla="*/ 142 w 228"/>
                    <a:gd name="T63" fmla="*/ 16 h 60"/>
                    <a:gd name="T64" fmla="*/ 173 w 228"/>
                    <a:gd name="T65" fmla="*/ 16 h 60"/>
                    <a:gd name="T66" fmla="*/ 201 w 228"/>
                    <a:gd name="T67" fmla="*/ 10 h 60"/>
                    <a:gd name="T68" fmla="*/ 207 w 228"/>
                    <a:gd name="T69" fmla="*/ 8 h 60"/>
                    <a:gd name="T70" fmla="*/ 211 w 228"/>
                    <a:gd name="T71" fmla="*/ 6 h 60"/>
                    <a:gd name="T72" fmla="*/ 219 w 228"/>
                    <a:gd name="T73" fmla="*/ 0 h 60"/>
                    <a:gd name="T74" fmla="*/ 219 w 228"/>
                    <a:gd name="T75" fmla="*/ 6 h 60"/>
                    <a:gd name="T76" fmla="*/ 225 w 228"/>
                    <a:gd name="T77" fmla="*/ 8 h 60"/>
                    <a:gd name="T78" fmla="*/ 225 w 228"/>
                    <a:gd name="T79" fmla="*/ 16 h 60"/>
                    <a:gd name="T80" fmla="*/ 228 w 228"/>
                    <a:gd name="T81" fmla="*/ 21 h 60"/>
                    <a:gd name="T82" fmla="*/ 228 w 228"/>
                    <a:gd name="T83" fmla="*/ 27 h 60"/>
                    <a:gd name="T84" fmla="*/ 225 w 228"/>
                    <a:gd name="T85" fmla="*/ 33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8"/>
                    <a:gd name="T130" fmla="*/ 0 h 60"/>
                    <a:gd name="T131" fmla="*/ 228 w 228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8" h="60">
                      <a:moveTo>
                        <a:pt x="225" y="35"/>
                      </a:moveTo>
                      <a:lnTo>
                        <a:pt x="225" y="37"/>
                      </a:lnTo>
                      <a:lnTo>
                        <a:pt x="223" y="39"/>
                      </a:lnTo>
                      <a:lnTo>
                        <a:pt x="221" y="41"/>
                      </a:lnTo>
                      <a:lnTo>
                        <a:pt x="219" y="43"/>
                      </a:lnTo>
                      <a:lnTo>
                        <a:pt x="217" y="43"/>
                      </a:lnTo>
                      <a:lnTo>
                        <a:pt x="215" y="43"/>
                      </a:lnTo>
                      <a:lnTo>
                        <a:pt x="213" y="44"/>
                      </a:lnTo>
                      <a:lnTo>
                        <a:pt x="211" y="44"/>
                      </a:lnTo>
                      <a:lnTo>
                        <a:pt x="203" y="46"/>
                      </a:lnTo>
                      <a:lnTo>
                        <a:pt x="203" y="48"/>
                      </a:lnTo>
                      <a:lnTo>
                        <a:pt x="201" y="48"/>
                      </a:lnTo>
                      <a:lnTo>
                        <a:pt x="200" y="50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82" y="54"/>
                      </a:lnTo>
                      <a:lnTo>
                        <a:pt x="173" y="54"/>
                      </a:lnTo>
                      <a:lnTo>
                        <a:pt x="161" y="54"/>
                      </a:lnTo>
                      <a:lnTo>
                        <a:pt x="150" y="56"/>
                      </a:lnTo>
                      <a:lnTo>
                        <a:pt x="144" y="58"/>
                      </a:lnTo>
                      <a:lnTo>
                        <a:pt x="136" y="58"/>
                      </a:lnTo>
                      <a:lnTo>
                        <a:pt x="129" y="60"/>
                      </a:lnTo>
                      <a:lnTo>
                        <a:pt x="123" y="58"/>
                      </a:lnTo>
                      <a:lnTo>
                        <a:pt x="121" y="58"/>
                      </a:lnTo>
                      <a:lnTo>
                        <a:pt x="119" y="58"/>
                      </a:lnTo>
                      <a:lnTo>
                        <a:pt x="117" y="58"/>
                      </a:lnTo>
                      <a:lnTo>
                        <a:pt x="115" y="60"/>
                      </a:lnTo>
                      <a:lnTo>
                        <a:pt x="113" y="60"/>
                      </a:lnTo>
                      <a:lnTo>
                        <a:pt x="109" y="60"/>
                      </a:lnTo>
                      <a:lnTo>
                        <a:pt x="106" y="60"/>
                      </a:lnTo>
                      <a:lnTo>
                        <a:pt x="102" y="58"/>
                      </a:lnTo>
                      <a:lnTo>
                        <a:pt x="94" y="58"/>
                      </a:lnTo>
                      <a:lnTo>
                        <a:pt x="84" y="58"/>
                      </a:lnTo>
                      <a:lnTo>
                        <a:pt x="77" y="58"/>
                      </a:lnTo>
                      <a:lnTo>
                        <a:pt x="67" y="56"/>
                      </a:lnTo>
                      <a:lnTo>
                        <a:pt x="63" y="54"/>
                      </a:lnTo>
                      <a:lnTo>
                        <a:pt x="58" y="54"/>
                      </a:lnTo>
                      <a:lnTo>
                        <a:pt x="54" y="54"/>
                      </a:lnTo>
                      <a:lnTo>
                        <a:pt x="50" y="54"/>
                      </a:lnTo>
                      <a:lnTo>
                        <a:pt x="48" y="50"/>
                      </a:lnTo>
                      <a:lnTo>
                        <a:pt x="42" y="50"/>
                      </a:lnTo>
                      <a:lnTo>
                        <a:pt x="40" y="50"/>
                      </a:lnTo>
                      <a:lnTo>
                        <a:pt x="38" y="48"/>
                      </a:lnTo>
                      <a:lnTo>
                        <a:pt x="36" y="46"/>
                      </a:lnTo>
                      <a:lnTo>
                        <a:pt x="35" y="44"/>
                      </a:lnTo>
                      <a:lnTo>
                        <a:pt x="31" y="44"/>
                      </a:lnTo>
                      <a:lnTo>
                        <a:pt x="27" y="43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5" y="41"/>
                      </a:lnTo>
                      <a:lnTo>
                        <a:pt x="13" y="41"/>
                      </a:lnTo>
                      <a:lnTo>
                        <a:pt x="11" y="39"/>
                      </a:lnTo>
                      <a:lnTo>
                        <a:pt x="10" y="39"/>
                      </a:lnTo>
                      <a:lnTo>
                        <a:pt x="8" y="37"/>
                      </a:lnTo>
                      <a:lnTo>
                        <a:pt x="6" y="33"/>
                      </a:lnTo>
                      <a:lnTo>
                        <a:pt x="4" y="31"/>
                      </a:lnTo>
                      <a:lnTo>
                        <a:pt x="2" y="29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3" y="10"/>
                      </a:lnTo>
                      <a:lnTo>
                        <a:pt x="29" y="10"/>
                      </a:lnTo>
                      <a:lnTo>
                        <a:pt x="33" y="12"/>
                      </a:lnTo>
                      <a:lnTo>
                        <a:pt x="36" y="14"/>
                      </a:lnTo>
                      <a:lnTo>
                        <a:pt x="46" y="16"/>
                      </a:lnTo>
                      <a:lnTo>
                        <a:pt x="56" y="16"/>
                      </a:lnTo>
                      <a:lnTo>
                        <a:pt x="65" y="16"/>
                      </a:lnTo>
                      <a:lnTo>
                        <a:pt x="75" y="16"/>
                      </a:lnTo>
                      <a:lnTo>
                        <a:pt x="79" y="18"/>
                      </a:lnTo>
                      <a:lnTo>
                        <a:pt x="84" y="18"/>
                      </a:lnTo>
                      <a:lnTo>
                        <a:pt x="88" y="18"/>
                      </a:lnTo>
                      <a:lnTo>
                        <a:pt x="94" y="18"/>
                      </a:lnTo>
                      <a:lnTo>
                        <a:pt x="100" y="18"/>
                      </a:lnTo>
                      <a:lnTo>
                        <a:pt x="107" y="18"/>
                      </a:lnTo>
                      <a:lnTo>
                        <a:pt x="115" y="18"/>
                      </a:lnTo>
                      <a:lnTo>
                        <a:pt x="123" y="16"/>
                      </a:lnTo>
                      <a:lnTo>
                        <a:pt x="132" y="16"/>
                      </a:lnTo>
                      <a:lnTo>
                        <a:pt x="142" y="16"/>
                      </a:lnTo>
                      <a:lnTo>
                        <a:pt x="152" y="18"/>
                      </a:lnTo>
                      <a:lnTo>
                        <a:pt x="161" y="16"/>
                      </a:lnTo>
                      <a:lnTo>
                        <a:pt x="173" y="16"/>
                      </a:lnTo>
                      <a:lnTo>
                        <a:pt x="182" y="16"/>
                      </a:lnTo>
                      <a:lnTo>
                        <a:pt x="192" y="14"/>
                      </a:lnTo>
                      <a:lnTo>
                        <a:pt x="201" y="10"/>
                      </a:lnTo>
                      <a:lnTo>
                        <a:pt x="203" y="10"/>
                      </a:lnTo>
                      <a:lnTo>
                        <a:pt x="205" y="8"/>
                      </a:lnTo>
                      <a:lnTo>
                        <a:pt x="207" y="8"/>
                      </a:lnTo>
                      <a:lnTo>
                        <a:pt x="209" y="8"/>
                      </a:lnTo>
                      <a:lnTo>
                        <a:pt x="209" y="6"/>
                      </a:lnTo>
                      <a:lnTo>
                        <a:pt x="211" y="6"/>
                      </a:lnTo>
                      <a:lnTo>
                        <a:pt x="215" y="4"/>
                      </a:lnTo>
                      <a:lnTo>
                        <a:pt x="217" y="2"/>
                      </a:lnTo>
                      <a:lnTo>
                        <a:pt x="219" y="0"/>
                      </a:lnTo>
                      <a:lnTo>
                        <a:pt x="219" y="2"/>
                      </a:lnTo>
                      <a:lnTo>
                        <a:pt x="219" y="4"/>
                      </a:lnTo>
                      <a:lnTo>
                        <a:pt x="219" y="6"/>
                      </a:lnTo>
                      <a:lnTo>
                        <a:pt x="221" y="6"/>
                      </a:lnTo>
                      <a:lnTo>
                        <a:pt x="223" y="6"/>
                      </a:lnTo>
                      <a:lnTo>
                        <a:pt x="225" y="8"/>
                      </a:lnTo>
                      <a:lnTo>
                        <a:pt x="225" y="12"/>
                      </a:lnTo>
                      <a:lnTo>
                        <a:pt x="225" y="14"/>
                      </a:lnTo>
                      <a:lnTo>
                        <a:pt x="225" y="16"/>
                      </a:lnTo>
                      <a:lnTo>
                        <a:pt x="226" y="18"/>
                      </a:lnTo>
                      <a:lnTo>
                        <a:pt x="226" y="19"/>
                      </a:lnTo>
                      <a:lnTo>
                        <a:pt x="228" y="21"/>
                      </a:lnTo>
                      <a:lnTo>
                        <a:pt x="228" y="23"/>
                      </a:lnTo>
                      <a:lnTo>
                        <a:pt x="228" y="25"/>
                      </a:lnTo>
                      <a:lnTo>
                        <a:pt x="228" y="27"/>
                      </a:lnTo>
                      <a:lnTo>
                        <a:pt x="226" y="29"/>
                      </a:lnTo>
                      <a:lnTo>
                        <a:pt x="225" y="31"/>
                      </a:lnTo>
                      <a:lnTo>
                        <a:pt x="225" y="33"/>
                      </a:lnTo>
                      <a:lnTo>
                        <a:pt x="225" y="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7" name="Freeform 29"/>
                <p:cNvSpPr>
                  <a:spLocks/>
                </p:cNvSpPr>
                <p:nvPr/>
              </p:nvSpPr>
              <p:spPr bwMode="auto">
                <a:xfrm>
                  <a:off x="3001" y="2705"/>
                  <a:ext cx="136" cy="52"/>
                </a:xfrm>
                <a:custGeom>
                  <a:avLst/>
                  <a:gdLst>
                    <a:gd name="T0" fmla="*/ 21 w 136"/>
                    <a:gd name="T1" fmla="*/ 10 h 52"/>
                    <a:gd name="T2" fmla="*/ 27 w 136"/>
                    <a:gd name="T3" fmla="*/ 12 h 52"/>
                    <a:gd name="T4" fmla="*/ 32 w 136"/>
                    <a:gd name="T5" fmla="*/ 14 h 52"/>
                    <a:gd name="T6" fmla="*/ 38 w 136"/>
                    <a:gd name="T7" fmla="*/ 15 h 52"/>
                    <a:gd name="T8" fmla="*/ 46 w 136"/>
                    <a:gd name="T9" fmla="*/ 17 h 52"/>
                    <a:gd name="T10" fmla="*/ 52 w 136"/>
                    <a:gd name="T11" fmla="*/ 21 h 52"/>
                    <a:gd name="T12" fmla="*/ 57 w 136"/>
                    <a:gd name="T13" fmla="*/ 23 h 52"/>
                    <a:gd name="T14" fmla="*/ 63 w 136"/>
                    <a:gd name="T15" fmla="*/ 27 h 52"/>
                    <a:gd name="T16" fmla="*/ 67 w 136"/>
                    <a:gd name="T17" fmla="*/ 31 h 52"/>
                    <a:gd name="T18" fmla="*/ 73 w 136"/>
                    <a:gd name="T19" fmla="*/ 33 h 52"/>
                    <a:gd name="T20" fmla="*/ 78 w 136"/>
                    <a:gd name="T21" fmla="*/ 37 h 52"/>
                    <a:gd name="T22" fmla="*/ 84 w 136"/>
                    <a:gd name="T23" fmla="*/ 40 h 52"/>
                    <a:gd name="T24" fmla="*/ 90 w 136"/>
                    <a:gd name="T25" fmla="*/ 39 h 52"/>
                    <a:gd name="T26" fmla="*/ 96 w 136"/>
                    <a:gd name="T27" fmla="*/ 35 h 52"/>
                    <a:gd name="T28" fmla="*/ 102 w 136"/>
                    <a:gd name="T29" fmla="*/ 31 h 52"/>
                    <a:gd name="T30" fmla="*/ 107 w 136"/>
                    <a:gd name="T31" fmla="*/ 29 h 52"/>
                    <a:gd name="T32" fmla="*/ 113 w 136"/>
                    <a:gd name="T33" fmla="*/ 29 h 52"/>
                    <a:gd name="T34" fmla="*/ 117 w 136"/>
                    <a:gd name="T35" fmla="*/ 29 h 52"/>
                    <a:gd name="T36" fmla="*/ 123 w 136"/>
                    <a:gd name="T37" fmla="*/ 31 h 52"/>
                    <a:gd name="T38" fmla="*/ 128 w 136"/>
                    <a:gd name="T39" fmla="*/ 31 h 52"/>
                    <a:gd name="T40" fmla="*/ 126 w 136"/>
                    <a:gd name="T41" fmla="*/ 35 h 52"/>
                    <a:gd name="T42" fmla="*/ 130 w 136"/>
                    <a:gd name="T43" fmla="*/ 35 h 52"/>
                    <a:gd name="T44" fmla="*/ 136 w 136"/>
                    <a:gd name="T45" fmla="*/ 37 h 52"/>
                    <a:gd name="T46" fmla="*/ 132 w 136"/>
                    <a:gd name="T47" fmla="*/ 40 h 52"/>
                    <a:gd name="T48" fmla="*/ 125 w 136"/>
                    <a:gd name="T49" fmla="*/ 42 h 52"/>
                    <a:gd name="T50" fmla="*/ 119 w 136"/>
                    <a:gd name="T51" fmla="*/ 37 h 52"/>
                    <a:gd name="T52" fmla="*/ 119 w 136"/>
                    <a:gd name="T53" fmla="*/ 42 h 52"/>
                    <a:gd name="T54" fmla="*/ 115 w 136"/>
                    <a:gd name="T55" fmla="*/ 42 h 52"/>
                    <a:gd name="T56" fmla="*/ 109 w 136"/>
                    <a:gd name="T57" fmla="*/ 44 h 52"/>
                    <a:gd name="T58" fmla="*/ 102 w 136"/>
                    <a:gd name="T59" fmla="*/ 46 h 52"/>
                    <a:gd name="T60" fmla="*/ 98 w 136"/>
                    <a:gd name="T61" fmla="*/ 50 h 52"/>
                    <a:gd name="T62" fmla="*/ 92 w 136"/>
                    <a:gd name="T63" fmla="*/ 52 h 52"/>
                    <a:gd name="T64" fmla="*/ 77 w 136"/>
                    <a:gd name="T65" fmla="*/ 48 h 52"/>
                    <a:gd name="T66" fmla="*/ 71 w 136"/>
                    <a:gd name="T67" fmla="*/ 46 h 52"/>
                    <a:gd name="T68" fmla="*/ 65 w 136"/>
                    <a:gd name="T69" fmla="*/ 44 h 52"/>
                    <a:gd name="T70" fmla="*/ 61 w 136"/>
                    <a:gd name="T71" fmla="*/ 40 h 52"/>
                    <a:gd name="T72" fmla="*/ 50 w 136"/>
                    <a:gd name="T73" fmla="*/ 44 h 52"/>
                    <a:gd name="T74" fmla="*/ 46 w 136"/>
                    <a:gd name="T75" fmla="*/ 40 h 52"/>
                    <a:gd name="T76" fmla="*/ 42 w 136"/>
                    <a:gd name="T77" fmla="*/ 37 h 52"/>
                    <a:gd name="T78" fmla="*/ 40 w 136"/>
                    <a:gd name="T79" fmla="*/ 31 h 52"/>
                    <a:gd name="T80" fmla="*/ 38 w 136"/>
                    <a:gd name="T81" fmla="*/ 25 h 52"/>
                    <a:gd name="T82" fmla="*/ 34 w 136"/>
                    <a:gd name="T83" fmla="*/ 31 h 52"/>
                    <a:gd name="T84" fmla="*/ 32 w 136"/>
                    <a:gd name="T85" fmla="*/ 37 h 52"/>
                    <a:gd name="T86" fmla="*/ 36 w 136"/>
                    <a:gd name="T87" fmla="*/ 40 h 52"/>
                    <a:gd name="T88" fmla="*/ 32 w 136"/>
                    <a:gd name="T89" fmla="*/ 40 h 52"/>
                    <a:gd name="T90" fmla="*/ 29 w 136"/>
                    <a:gd name="T91" fmla="*/ 37 h 52"/>
                    <a:gd name="T92" fmla="*/ 25 w 136"/>
                    <a:gd name="T93" fmla="*/ 31 h 52"/>
                    <a:gd name="T94" fmla="*/ 23 w 136"/>
                    <a:gd name="T95" fmla="*/ 25 h 52"/>
                    <a:gd name="T96" fmla="*/ 19 w 136"/>
                    <a:gd name="T97" fmla="*/ 25 h 52"/>
                    <a:gd name="T98" fmla="*/ 15 w 136"/>
                    <a:gd name="T99" fmla="*/ 29 h 52"/>
                    <a:gd name="T100" fmla="*/ 13 w 136"/>
                    <a:gd name="T101" fmla="*/ 35 h 52"/>
                    <a:gd name="T102" fmla="*/ 9 w 136"/>
                    <a:gd name="T103" fmla="*/ 35 h 52"/>
                    <a:gd name="T104" fmla="*/ 9 w 136"/>
                    <a:gd name="T105" fmla="*/ 29 h 52"/>
                    <a:gd name="T106" fmla="*/ 7 w 136"/>
                    <a:gd name="T107" fmla="*/ 23 h 52"/>
                    <a:gd name="T108" fmla="*/ 2 w 136"/>
                    <a:gd name="T109" fmla="*/ 19 h 52"/>
                    <a:gd name="T110" fmla="*/ 0 w 136"/>
                    <a:gd name="T111" fmla="*/ 14 h 52"/>
                    <a:gd name="T112" fmla="*/ 0 w 136"/>
                    <a:gd name="T113" fmla="*/ 6 h 52"/>
                    <a:gd name="T114" fmla="*/ 6 w 136"/>
                    <a:gd name="T115" fmla="*/ 4 h 52"/>
                    <a:gd name="T116" fmla="*/ 9 w 136"/>
                    <a:gd name="T117" fmla="*/ 0 h 52"/>
                    <a:gd name="T118" fmla="*/ 13 w 136"/>
                    <a:gd name="T119" fmla="*/ 4 h 52"/>
                    <a:gd name="T120" fmla="*/ 19 w 136"/>
                    <a:gd name="T121" fmla="*/ 6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"/>
                    <a:gd name="T184" fmla="*/ 0 h 52"/>
                    <a:gd name="T185" fmla="*/ 136 w 136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" h="52">
                      <a:moveTo>
                        <a:pt x="19" y="6"/>
                      </a:move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2" y="14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5"/>
                      </a:lnTo>
                      <a:lnTo>
                        <a:pt x="40" y="17"/>
                      </a:lnTo>
                      <a:lnTo>
                        <a:pt x="42" y="17"/>
                      </a:lnTo>
                      <a:lnTo>
                        <a:pt x="44" y="17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2" y="19"/>
                      </a:lnTo>
                      <a:lnTo>
                        <a:pt x="52" y="21"/>
                      </a:lnTo>
                      <a:lnTo>
                        <a:pt x="54" y="21"/>
                      </a:lnTo>
                      <a:lnTo>
                        <a:pt x="55" y="21"/>
                      </a:lnTo>
                      <a:lnTo>
                        <a:pt x="55" y="23"/>
                      </a:lnTo>
                      <a:lnTo>
                        <a:pt x="57" y="23"/>
                      </a:lnTo>
                      <a:lnTo>
                        <a:pt x="59" y="23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3" y="27"/>
                      </a:lnTo>
                      <a:lnTo>
                        <a:pt x="65" y="27"/>
                      </a:lnTo>
                      <a:lnTo>
                        <a:pt x="65" y="29"/>
                      </a:lnTo>
                      <a:lnTo>
                        <a:pt x="67" y="29"/>
                      </a:lnTo>
                      <a:lnTo>
                        <a:pt x="67" y="31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1" y="33"/>
                      </a:lnTo>
                      <a:lnTo>
                        <a:pt x="73" y="33"/>
                      </a:lnTo>
                      <a:lnTo>
                        <a:pt x="75" y="35"/>
                      </a:lnTo>
                      <a:lnTo>
                        <a:pt x="77" y="35"/>
                      </a:lnTo>
                      <a:lnTo>
                        <a:pt x="77" y="37"/>
                      </a:lnTo>
                      <a:lnTo>
                        <a:pt x="78" y="37"/>
                      </a:lnTo>
                      <a:lnTo>
                        <a:pt x="80" y="37"/>
                      </a:lnTo>
                      <a:lnTo>
                        <a:pt x="80" y="39"/>
                      </a:lnTo>
                      <a:lnTo>
                        <a:pt x="82" y="39"/>
                      </a:lnTo>
                      <a:lnTo>
                        <a:pt x="84" y="40"/>
                      </a:lnTo>
                      <a:lnTo>
                        <a:pt x="86" y="40"/>
                      </a:lnTo>
                      <a:lnTo>
                        <a:pt x="88" y="40"/>
                      </a:lnTo>
                      <a:lnTo>
                        <a:pt x="88" y="39"/>
                      </a:lnTo>
                      <a:lnTo>
                        <a:pt x="90" y="39"/>
                      </a:lnTo>
                      <a:lnTo>
                        <a:pt x="92" y="37"/>
                      </a:lnTo>
                      <a:lnTo>
                        <a:pt x="94" y="37"/>
                      </a:lnTo>
                      <a:lnTo>
                        <a:pt x="94" y="35"/>
                      </a:lnTo>
                      <a:lnTo>
                        <a:pt x="96" y="35"/>
                      </a:lnTo>
                      <a:lnTo>
                        <a:pt x="98" y="35"/>
                      </a:lnTo>
                      <a:lnTo>
                        <a:pt x="98" y="33"/>
                      </a:lnTo>
                      <a:lnTo>
                        <a:pt x="100" y="33"/>
                      </a:lnTo>
                      <a:lnTo>
                        <a:pt x="102" y="31"/>
                      </a:lnTo>
                      <a:lnTo>
                        <a:pt x="103" y="31"/>
                      </a:lnTo>
                      <a:lnTo>
                        <a:pt x="105" y="31"/>
                      </a:lnTo>
                      <a:lnTo>
                        <a:pt x="105" y="29"/>
                      </a:lnTo>
                      <a:lnTo>
                        <a:pt x="107" y="29"/>
                      </a:lnTo>
                      <a:lnTo>
                        <a:pt x="109" y="27"/>
                      </a:lnTo>
                      <a:lnTo>
                        <a:pt x="111" y="27"/>
                      </a:lnTo>
                      <a:lnTo>
                        <a:pt x="113" y="27"/>
                      </a:lnTo>
                      <a:lnTo>
                        <a:pt x="113" y="29"/>
                      </a:lnTo>
                      <a:lnTo>
                        <a:pt x="115" y="29"/>
                      </a:lnTo>
                      <a:lnTo>
                        <a:pt x="115" y="31"/>
                      </a:lnTo>
                      <a:lnTo>
                        <a:pt x="117" y="31"/>
                      </a:lnTo>
                      <a:lnTo>
                        <a:pt x="117" y="29"/>
                      </a:lnTo>
                      <a:lnTo>
                        <a:pt x="119" y="29"/>
                      </a:lnTo>
                      <a:lnTo>
                        <a:pt x="121" y="29"/>
                      </a:lnTo>
                      <a:lnTo>
                        <a:pt x="121" y="31"/>
                      </a:lnTo>
                      <a:lnTo>
                        <a:pt x="123" y="31"/>
                      </a:lnTo>
                      <a:lnTo>
                        <a:pt x="123" y="29"/>
                      </a:lnTo>
                      <a:lnTo>
                        <a:pt x="125" y="29"/>
                      </a:lnTo>
                      <a:lnTo>
                        <a:pt x="126" y="29"/>
                      </a:lnTo>
                      <a:lnTo>
                        <a:pt x="128" y="31"/>
                      </a:lnTo>
                      <a:lnTo>
                        <a:pt x="121" y="35"/>
                      </a:lnTo>
                      <a:lnTo>
                        <a:pt x="123" y="35"/>
                      </a:lnTo>
                      <a:lnTo>
                        <a:pt x="125" y="35"/>
                      </a:lnTo>
                      <a:lnTo>
                        <a:pt x="126" y="35"/>
                      </a:lnTo>
                      <a:lnTo>
                        <a:pt x="126" y="37"/>
                      </a:lnTo>
                      <a:lnTo>
                        <a:pt x="126" y="35"/>
                      </a:lnTo>
                      <a:lnTo>
                        <a:pt x="128" y="35"/>
                      </a:lnTo>
                      <a:lnTo>
                        <a:pt x="130" y="35"/>
                      </a:lnTo>
                      <a:lnTo>
                        <a:pt x="132" y="35"/>
                      </a:lnTo>
                      <a:lnTo>
                        <a:pt x="134" y="35"/>
                      </a:lnTo>
                      <a:lnTo>
                        <a:pt x="134" y="37"/>
                      </a:lnTo>
                      <a:lnTo>
                        <a:pt x="136" y="37"/>
                      </a:lnTo>
                      <a:lnTo>
                        <a:pt x="136" y="39"/>
                      </a:lnTo>
                      <a:lnTo>
                        <a:pt x="134" y="39"/>
                      </a:lnTo>
                      <a:lnTo>
                        <a:pt x="134" y="40"/>
                      </a:lnTo>
                      <a:lnTo>
                        <a:pt x="132" y="40"/>
                      </a:lnTo>
                      <a:lnTo>
                        <a:pt x="130" y="40"/>
                      </a:lnTo>
                      <a:lnTo>
                        <a:pt x="128" y="42"/>
                      </a:lnTo>
                      <a:lnTo>
                        <a:pt x="126" y="42"/>
                      </a:lnTo>
                      <a:lnTo>
                        <a:pt x="125" y="42"/>
                      </a:lnTo>
                      <a:lnTo>
                        <a:pt x="125" y="37"/>
                      </a:lnTo>
                      <a:lnTo>
                        <a:pt x="123" y="37"/>
                      </a:lnTo>
                      <a:lnTo>
                        <a:pt x="121" y="37"/>
                      </a:lnTo>
                      <a:lnTo>
                        <a:pt x="119" y="37"/>
                      </a:lnTo>
                      <a:lnTo>
                        <a:pt x="119" y="39"/>
                      </a:lnTo>
                      <a:lnTo>
                        <a:pt x="119" y="40"/>
                      </a:lnTo>
                      <a:lnTo>
                        <a:pt x="121" y="42"/>
                      </a:lnTo>
                      <a:lnTo>
                        <a:pt x="119" y="42"/>
                      </a:lnTo>
                      <a:lnTo>
                        <a:pt x="117" y="42"/>
                      </a:lnTo>
                      <a:lnTo>
                        <a:pt x="117" y="40"/>
                      </a:lnTo>
                      <a:lnTo>
                        <a:pt x="117" y="42"/>
                      </a:lnTo>
                      <a:lnTo>
                        <a:pt x="115" y="42"/>
                      </a:lnTo>
                      <a:lnTo>
                        <a:pt x="113" y="42"/>
                      </a:lnTo>
                      <a:lnTo>
                        <a:pt x="113" y="44"/>
                      </a:lnTo>
                      <a:lnTo>
                        <a:pt x="111" y="44"/>
                      </a:lnTo>
                      <a:lnTo>
                        <a:pt x="109" y="44"/>
                      </a:lnTo>
                      <a:lnTo>
                        <a:pt x="107" y="44"/>
                      </a:lnTo>
                      <a:lnTo>
                        <a:pt x="105" y="44"/>
                      </a:lnTo>
                      <a:lnTo>
                        <a:pt x="103" y="46"/>
                      </a:lnTo>
                      <a:lnTo>
                        <a:pt x="102" y="46"/>
                      </a:lnTo>
                      <a:lnTo>
                        <a:pt x="102" y="48"/>
                      </a:lnTo>
                      <a:lnTo>
                        <a:pt x="100" y="48"/>
                      </a:lnTo>
                      <a:lnTo>
                        <a:pt x="100" y="50"/>
                      </a:lnTo>
                      <a:lnTo>
                        <a:pt x="98" y="50"/>
                      </a:lnTo>
                      <a:lnTo>
                        <a:pt x="98" y="52"/>
                      </a:lnTo>
                      <a:lnTo>
                        <a:pt x="96" y="52"/>
                      </a:lnTo>
                      <a:lnTo>
                        <a:pt x="94" y="52"/>
                      </a:lnTo>
                      <a:lnTo>
                        <a:pt x="92" y="52"/>
                      </a:lnTo>
                      <a:lnTo>
                        <a:pt x="78" y="44"/>
                      </a:lnTo>
                      <a:lnTo>
                        <a:pt x="77" y="44"/>
                      </a:lnTo>
                      <a:lnTo>
                        <a:pt x="77" y="46"/>
                      </a:lnTo>
                      <a:lnTo>
                        <a:pt x="77" y="48"/>
                      </a:lnTo>
                      <a:lnTo>
                        <a:pt x="75" y="48"/>
                      </a:lnTo>
                      <a:lnTo>
                        <a:pt x="73" y="48"/>
                      </a:lnTo>
                      <a:lnTo>
                        <a:pt x="73" y="46"/>
                      </a:lnTo>
                      <a:lnTo>
                        <a:pt x="71" y="46"/>
                      </a:lnTo>
                      <a:lnTo>
                        <a:pt x="69" y="46"/>
                      </a:lnTo>
                      <a:lnTo>
                        <a:pt x="67" y="46"/>
                      </a:lnTo>
                      <a:lnTo>
                        <a:pt x="65" y="46"/>
                      </a:lnTo>
                      <a:lnTo>
                        <a:pt x="65" y="44"/>
                      </a:lnTo>
                      <a:lnTo>
                        <a:pt x="63" y="44"/>
                      </a:lnTo>
                      <a:lnTo>
                        <a:pt x="63" y="42"/>
                      </a:lnTo>
                      <a:lnTo>
                        <a:pt x="61" y="42"/>
                      </a:lnTo>
                      <a:lnTo>
                        <a:pt x="61" y="40"/>
                      </a:lnTo>
                      <a:lnTo>
                        <a:pt x="61" y="39"/>
                      </a:lnTo>
                      <a:lnTo>
                        <a:pt x="59" y="39"/>
                      </a:lnTo>
                      <a:lnTo>
                        <a:pt x="59" y="42"/>
                      </a:lnTo>
                      <a:lnTo>
                        <a:pt x="50" y="44"/>
                      </a:lnTo>
                      <a:lnTo>
                        <a:pt x="48" y="44"/>
                      </a:lnTo>
                      <a:lnTo>
                        <a:pt x="48" y="42"/>
                      </a:lnTo>
                      <a:lnTo>
                        <a:pt x="46" y="42"/>
                      </a:lnTo>
                      <a:lnTo>
                        <a:pt x="46" y="40"/>
                      </a:lnTo>
                      <a:lnTo>
                        <a:pt x="44" y="40"/>
                      </a:lnTo>
                      <a:lnTo>
                        <a:pt x="44" y="39"/>
                      </a:lnTo>
                      <a:lnTo>
                        <a:pt x="42" y="39"/>
                      </a:lnTo>
                      <a:lnTo>
                        <a:pt x="42" y="37"/>
                      </a:lnTo>
                      <a:lnTo>
                        <a:pt x="42" y="35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40" y="31"/>
                      </a:lnTo>
                      <a:lnTo>
                        <a:pt x="40" y="29"/>
                      </a:lnTo>
                      <a:lnTo>
                        <a:pt x="40" y="27"/>
                      </a:lnTo>
                      <a:lnTo>
                        <a:pt x="40" y="25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4" y="31"/>
                      </a:lnTo>
                      <a:lnTo>
                        <a:pt x="34" y="33"/>
                      </a:lnTo>
                      <a:lnTo>
                        <a:pt x="32" y="33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36" y="39"/>
                      </a:lnTo>
                      <a:lnTo>
                        <a:pt x="36" y="40"/>
                      </a:lnTo>
                      <a:lnTo>
                        <a:pt x="34" y="40"/>
                      </a:lnTo>
                      <a:lnTo>
                        <a:pt x="34" y="42"/>
                      </a:lnTo>
                      <a:lnTo>
                        <a:pt x="32" y="42"/>
                      </a:lnTo>
                      <a:lnTo>
                        <a:pt x="32" y="40"/>
                      </a:lnTo>
                      <a:lnTo>
                        <a:pt x="31" y="40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3"/>
                      </a:lnTo>
                      <a:lnTo>
                        <a:pt x="27" y="33"/>
                      </a:lnTo>
                      <a:lnTo>
                        <a:pt x="27" y="31"/>
                      </a:lnTo>
                      <a:lnTo>
                        <a:pt x="25" y="31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3" y="35"/>
                      </a:lnTo>
                      <a:lnTo>
                        <a:pt x="11" y="35"/>
                      </a:lnTo>
                      <a:lnTo>
                        <a:pt x="11" y="37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7" y="33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29"/>
                      </a:lnTo>
                      <a:lnTo>
                        <a:pt x="9" y="27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CC7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8" name="Freeform 30"/>
                <p:cNvSpPr>
                  <a:spLocks/>
                </p:cNvSpPr>
                <p:nvPr/>
              </p:nvSpPr>
              <p:spPr bwMode="auto">
                <a:xfrm>
                  <a:off x="3033" y="2701"/>
                  <a:ext cx="192" cy="60"/>
                </a:xfrm>
                <a:custGeom>
                  <a:avLst/>
                  <a:gdLst>
                    <a:gd name="T0" fmla="*/ 23 w 192"/>
                    <a:gd name="T1" fmla="*/ 54 h 60"/>
                    <a:gd name="T2" fmla="*/ 39 w 192"/>
                    <a:gd name="T3" fmla="*/ 56 h 60"/>
                    <a:gd name="T4" fmla="*/ 54 w 192"/>
                    <a:gd name="T5" fmla="*/ 58 h 60"/>
                    <a:gd name="T6" fmla="*/ 68 w 192"/>
                    <a:gd name="T7" fmla="*/ 60 h 60"/>
                    <a:gd name="T8" fmla="*/ 81 w 192"/>
                    <a:gd name="T9" fmla="*/ 58 h 60"/>
                    <a:gd name="T10" fmla="*/ 96 w 192"/>
                    <a:gd name="T11" fmla="*/ 60 h 60"/>
                    <a:gd name="T12" fmla="*/ 110 w 192"/>
                    <a:gd name="T13" fmla="*/ 56 h 60"/>
                    <a:gd name="T14" fmla="*/ 125 w 192"/>
                    <a:gd name="T15" fmla="*/ 54 h 60"/>
                    <a:gd name="T16" fmla="*/ 141 w 192"/>
                    <a:gd name="T17" fmla="*/ 54 h 60"/>
                    <a:gd name="T18" fmla="*/ 154 w 192"/>
                    <a:gd name="T19" fmla="*/ 52 h 60"/>
                    <a:gd name="T20" fmla="*/ 165 w 192"/>
                    <a:gd name="T21" fmla="*/ 48 h 60"/>
                    <a:gd name="T22" fmla="*/ 183 w 192"/>
                    <a:gd name="T23" fmla="*/ 43 h 60"/>
                    <a:gd name="T24" fmla="*/ 189 w 192"/>
                    <a:gd name="T25" fmla="*/ 31 h 60"/>
                    <a:gd name="T26" fmla="*/ 192 w 192"/>
                    <a:gd name="T27" fmla="*/ 19 h 60"/>
                    <a:gd name="T28" fmla="*/ 189 w 192"/>
                    <a:gd name="T29" fmla="*/ 8 h 60"/>
                    <a:gd name="T30" fmla="*/ 181 w 192"/>
                    <a:gd name="T31" fmla="*/ 0 h 60"/>
                    <a:gd name="T32" fmla="*/ 173 w 192"/>
                    <a:gd name="T33" fmla="*/ 8 h 60"/>
                    <a:gd name="T34" fmla="*/ 162 w 192"/>
                    <a:gd name="T35" fmla="*/ 14 h 60"/>
                    <a:gd name="T36" fmla="*/ 146 w 192"/>
                    <a:gd name="T37" fmla="*/ 16 h 60"/>
                    <a:gd name="T38" fmla="*/ 131 w 192"/>
                    <a:gd name="T39" fmla="*/ 16 h 60"/>
                    <a:gd name="T40" fmla="*/ 118 w 192"/>
                    <a:gd name="T41" fmla="*/ 18 h 60"/>
                    <a:gd name="T42" fmla="*/ 104 w 192"/>
                    <a:gd name="T43" fmla="*/ 16 h 60"/>
                    <a:gd name="T44" fmla="*/ 89 w 192"/>
                    <a:gd name="T45" fmla="*/ 16 h 60"/>
                    <a:gd name="T46" fmla="*/ 75 w 192"/>
                    <a:gd name="T47" fmla="*/ 18 h 60"/>
                    <a:gd name="T48" fmla="*/ 60 w 192"/>
                    <a:gd name="T49" fmla="*/ 18 h 60"/>
                    <a:gd name="T50" fmla="*/ 45 w 192"/>
                    <a:gd name="T51" fmla="*/ 18 h 60"/>
                    <a:gd name="T52" fmla="*/ 31 w 192"/>
                    <a:gd name="T53" fmla="*/ 16 h 60"/>
                    <a:gd name="T54" fmla="*/ 16 w 192"/>
                    <a:gd name="T55" fmla="*/ 16 h 60"/>
                    <a:gd name="T56" fmla="*/ 0 w 192"/>
                    <a:gd name="T57" fmla="*/ 14 h 60"/>
                    <a:gd name="T58" fmla="*/ 14 w 192"/>
                    <a:gd name="T59" fmla="*/ 18 h 60"/>
                    <a:gd name="T60" fmla="*/ 25 w 192"/>
                    <a:gd name="T61" fmla="*/ 18 h 60"/>
                    <a:gd name="T62" fmla="*/ 39 w 192"/>
                    <a:gd name="T63" fmla="*/ 19 h 60"/>
                    <a:gd name="T64" fmla="*/ 48 w 192"/>
                    <a:gd name="T65" fmla="*/ 23 h 60"/>
                    <a:gd name="T66" fmla="*/ 64 w 192"/>
                    <a:gd name="T67" fmla="*/ 19 h 60"/>
                    <a:gd name="T68" fmla="*/ 77 w 192"/>
                    <a:gd name="T69" fmla="*/ 21 h 60"/>
                    <a:gd name="T70" fmla="*/ 83 w 192"/>
                    <a:gd name="T71" fmla="*/ 23 h 60"/>
                    <a:gd name="T72" fmla="*/ 85 w 192"/>
                    <a:gd name="T73" fmla="*/ 21 h 60"/>
                    <a:gd name="T74" fmla="*/ 96 w 192"/>
                    <a:gd name="T75" fmla="*/ 18 h 60"/>
                    <a:gd name="T76" fmla="*/ 110 w 192"/>
                    <a:gd name="T77" fmla="*/ 19 h 60"/>
                    <a:gd name="T78" fmla="*/ 116 w 192"/>
                    <a:gd name="T79" fmla="*/ 21 h 60"/>
                    <a:gd name="T80" fmla="*/ 129 w 192"/>
                    <a:gd name="T81" fmla="*/ 19 h 60"/>
                    <a:gd name="T82" fmla="*/ 142 w 192"/>
                    <a:gd name="T83" fmla="*/ 21 h 60"/>
                    <a:gd name="T84" fmla="*/ 158 w 192"/>
                    <a:gd name="T85" fmla="*/ 27 h 60"/>
                    <a:gd name="T86" fmla="*/ 167 w 192"/>
                    <a:gd name="T87" fmla="*/ 39 h 60"/>
                    <a:gd name="T88" fmla="*/ 173 w 192"/>
                    <a:gd name="T89" fmla="*/ 29 h 60"/>
                    <a:gd name="T90" fmla="*/ 181 w 192"/>
                    <a:gd name="T91" fmla="*/ 35 h 60"/>
                    <a:gd name="T92" fmla="*/ 175 w 192"/>
                    <a:gd name="T93" fmla="*/ 44 h 60"/>
                    <a:gd name="T94" fmla="*/ 171 w 192"/>
                    <a:gd name="T95" fmla="*/ 41 h 60"/>
                    <a:gd name="T96" fmla="*/ 162 w 192"/>
                    <a:gd name="T97" fmla="*/ 46 h 60"/>
                    <a:gd name="T98" fmla="*/ 150 w 192"/>
                    <a:gd name="T99" fmla="*/ 52 h 60"/>
                    <a:gd name="T100" fmla="*/ 141 w 192"/>
                    <a:gd name="T101" fmla="*/ 50 h 60"/>
                    <a:gd name="T102" fmla="*/ 131 w 192"/>
                    <a:gd name="T103" fmla="*/ 52 h 60"/>
                    <a:gd name="T104" fmla="*/ 123 w 192"/>
                    <a:gd name="T105" fmla="*/ 50 h 60"/>
                    <a:gd name="T106" fmla="*/ 112 w 192"/>
                    <a:gd name="T107" fmla="*/ 44 h 60"/>
                    <a:gd name="T108" fmla="*/ 104 w 192"/>
                    <a:gd name="T109" fmla="*/ 56 h 60"/>
                    <a:gd name="T110" fmla="*/ 85 w 192"/>
                    <a:gd name="T111" fmla="*/ 56 h 60"/>
                    <a:gd name="T112" fmla="*/ 75 w 192"/>
                    <a:gd name="T113" fmla="*/ 58 h 60"/>
                    <a:gd name="T114" fmla="*/ 62 w 192"/>
                    <a:gd name="T115" fmla="*/ 56 h 60"/>
                    <a:gd name="T116" fmla="*/ 41 w 192"/>
                    <a:gd name="T117" fmla="*/ 54 h 60"/>
                    <a:gd name="T118" fmla="*/ 29 w 192"/>
                    <a:gd name="T119" fmla="*/ 52 h 60"/>
                    <a:gd name="T120" fmla="*/ 18 w 192"/>
                    <a:gd name="T121" fmla="*/ 52 h 60"/>
                    <a:gd name="T122" fmla="*/ 14 w 192"/>
                    <a:gd name="T123" fmla="*/ 44 h 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2"/>
                    <a:gd name="T187" fmla="*/ 0 h 60"/>
                    <a:gd name="T188" fmla="*/ 192 w 192"/>
                    <a:gd name="T189" fmla="*/ 60 h 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2" h="60">
                      <a:moveTo>
                        <a:pt x="6" y="50"/>
                      </a:move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4"/>
                      </a:lnTo>
                      <a:lnTo>
                        <a:pt x="18" y="54"/>
                      </a:ln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3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29" y="56"/>
                      </a:lnTo>
                      <a:lnTo>
                        <a:pt x="31" y="56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7" y="56"/>
                      </a:lnTo>
                      <a:lnTo>
                        <a:pt x="39" y="56"/>
                      </a:lnTo>
                      <a:lnTo>
                        <a:pt x="41" y="58"/>
                      </a:lnTo>
                      <a:lnTo>
                        <a:pt x="43" y="58"/>
                      </a:lnTo>
                      <a:lnTo>
                        <a:pt x="45" y="58"/>
                      </a:lnTo>
                      <a:lnTo>
                        <a:pt x="46" y="58"/>
                      </a:lnTo>
                      <a:lnTo>
                        <a:pt x="48" y="58"/>
                      </a:lnTo>
                      <a:lnTo>
                        <a:pt x="50" y="58"/>
                      </a:lnTo>
                      <a:lnTo>
                        <a:pt x="52" y="58"/>
                      </a:lnTo>
                      <a:lnTo>
                        <a:pt x="54" y="58"/>
                      </a:lnTo>
                      <a:lnTo>
                        <a:pt x="56" y="58"/>
                      </a:lnTo>
                      <a:lnTo>
                        <a:pt x="58" y="58"/>
                      </a:lnTo>
                      <a:lnTo>
                        <a:pt x="60" y="58"/>
                      </a:lnTo>
                      <a:lnTo>
                        <a:pt x="62" y="58"/>
                      </a:lnTo>
                      <a:lnTo>
                        <a:pt x="64" y="58"/>
                      </a:lnTo>
                      <a:lnTo>
                        <a:pt x="66" y="58"/>
                      </a:lnTo>
                      <a:lnTo>
                        <a:pt x="68" y="58"/>
                      </a:lnTo>
                      <a:lnTo>
                        <a:pt x="68" y="60"/>
                      </a:lnTo>
                      <a:lnTo>
                        <a:pt x="70" y="60"/>
                      </a:lnTo>
                      <a:lnTo>
                        <a:pt x="71" y="60"/>
                      </a:lnTo>
                      <a:lnTo>
                        <a:pt x="73" y="60"/>
                      </a:lnTo>
                      <a:lnTo>
                        <a:pt x="75" y="60"/>
                      </a:lnTo>
                      <a:lnTo>
                        <a:pt x="77" y="60"/>
                      </a:lnTo>
                      <a:lnTo>
                        <a:pt x="79" y="60"/>
                      </a:lnTo>
                      <a:lnTo>
                        <a:pt x="81" y="60"/>
                      </a:lnTo>
                      <a:lnTo>
                        <a:pt x="81" y="58"/>
                      </a:lnTo>
                      <a:lnTo>
                        <a:pt x="83" y="58"/>
                      </a:lnTo>
                      <a:lnTo>
                        <a:pt x="85" y="58"/>
                      </a:lnTo>
                      <a:lnTo>
                        <a:pt x="87" y="58"/>
                      </a:lnTo>
                      <a:lnTo>
                        <a:pt x="89" y="58"/>
                      </a:lnTo>
                      <a:lnTo>
                        <a:pt x="91" y="58"/>
                      </a:lnTo>
                      <a:lnTo>
                        <a:pt x="93" y="60"/>
                      </a:lnTo>
                      <a:lnTo>
                        <a:pt x="94" y="60"/>
                      </a:lnTo>
                      <a:lnTo>
                        <a:pt x="96" y="60"/>
                      </a:lnTo>
                      <a:lnTo>
                        <a:pt x="96" y="58"/>
                      </a:lnTo>
                      <a:lnTo>
                        <a:pt x="98" y="58"/>
                      </a:lnTo>
                      <a:lnTo>
                        <a:pt x="100" y="58"/>
                      </a:lnTo>
                      <a:lnTo>
                        <a:pt x="102" y="58"/>
                      </a:lnTo>
                      <a:lnTo>
                        <a:pt x="104" y="58"/>
                      </a:lnTo>
                      <a:lnTo>
                        <a:pt x="106" y="58"/>
                      </a:lnTo>
                      <a:lnTo>
                        <a:pt x="108" y="58"/>
                      </a:lnTo>
                      <a:lnTo>
                        <a:pt x="110" y="56"/>
                      </a:lnTo>
                      <a:lnTo>
                        <a:pt x="112" y="56"/>
                      </a:lnTo>
                      <a:lnTo>
                        <a:pt x="114" y="56"/>
                      </a:lnTo>
                      <a:lnTo>
                        <a:pt x="116" y="56"/>
                      </a:lnTo>
                      <a:lnTo>
                        <a:pt x="118" y="54"/>
                      </a:lnTo>
                      <a:lnTo>
                        <a:pt x="119" y="54"/>
                      </a:lnTo>
                      <a:lnTo>
                        <a:pt x="121" y="54"/>
                      </a:lnTo>
                      <a:lnTo>
                        <a:pt x="123" y="54"/>
                      </a:lnTo>
                      <a:lnTo>
                        <a:pt x="125" y="54"/>
                      </a:lnTo>
                      <a:lnTo>
                        <a:pt x="127" y="54"/>
                      </a:lnTo>
                      <a:lnTo>
                        <a:pt x="129" y="54"/>
                      </a:lnTo>
                      <a:lnTo>
                        <a:pt x="131" y="54"/>
                      </a:lnTo>
                      <a:lnTo>
                        <a:pt x="133" y="54"/>
                      </a:lnTo>
                      <a:lnTo>
                        <a:pt x="135" y="54"/>
                      </a:lnTo>
                      <a:lnTo>
                        <a:pt x="137" y="54"/>
                      </a:lnTo>
                      <a:lnTo>
                        <a:pt x="139" y="54"/>
                      </a:lnTo>
                      <a:lnTo>
                        <a:pt x="141" y="54"/>
                      </a:lnTo>
                      <a:lnTo>
                        <a:pt x="142" y="54"/>
                      </a:lnTo>
                      <a:lnTo>
                        <a:pt x="144" y="54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0" y="52"/>
                      </a:lnTo>
                      <a:lnTo>
                        <a:pt x="152" y="52"/>
                      </a:lnTo>
                      <a:lnTo>
                        <a:pt x="154" y="52"/>
                      </a:lnTo>
                      <a:lnTo>
                        <a:pt x="156" y="52"/>
                      </a:lnTo>
                      <a:lnTo>
                        <a:pt x="158" y="52"/>
                      </a:lnTo>
                      <a:lnTo>
                        <a:pt x="160" y="52"/>
                      </a:lnTo>
                      <a:lnTo>
                        <a:pt x="162" y="52"/>
                      </a:lnTo>
                      <a:lnTo>
                        <a:pt x="162" y="50"/>
                      </a:lnTo>
                      <a:lnTo>
                        <a:pt x="164" y="50"/>
                      </a:lnTo>
                      <a:lnTo>
                        <a:pt x="165" y="50"/>
                      </a:lnTo>
                      <a:lnTo>
                        <a:pt x="165" y="48"/>
                      </a:lnTo>
                      <a:lnTo>
                        <a:pt x="167" y="48"/>
                      </a:lnTo>
                      <a:lnTo>
                        <a:pt x="167" y="46"/>
                      </a:lnTo>
                      <a:lnTo>
                        <a:pt x="175" y="44"/>
                      </a:lnTo>
                      <a:lnTo>
                        <a:pt x="177" y="44"/>
                      </a:lnTo>
                      <a:lnTo>
                        <a:pt x="179" y="44"/>
                      </a:lnTo>
                      <a:lnTo>
                        <a:pt x="179" y="43"/>
                      </a:lnTo>
                      <a:lnTo>
                        <a:pt x="181" y="43"/>
                      </a:lnTo>
                      <a:lnTo>
                        <a:pt x="183" y="43"/>
                      </a:lnTo>
                      <a:lnTo>
                        <a:pt x="185" y="43"/>
                      </a:lnTo>
                      <a:lnTo>
                        <a:pt x="185" y="41"/>
                      </a:lnTo>
                      <a:lnTo>
                        <a:pt x="187" y="41"/>
                      </a:lnTo>
                      <a:lnTo>
                        <a:pt x="187" y="39"/>
                      </a:lnTo>
                      <a:lnTo>
                        <a:pt x="189" y="37"/>
                      </a:lnTo>
                      <a:lnTo>
                        <a:pt x="189" y="35"/>
                      </a:lnTo>
                      <a:lnTo>
                        <a:pt x="189" y="33"/>
                      </a:lnTo>
                      <a:lnTo>
                        <a:pt x="189" y="31"/>
                      </a:lnTo>
                      <a:lnTo>
                        <a:pt x="190" y="31"/>
                      </a:lnTo>
                      <a:lnTo>
                        <a:pt x="190" y="29"/>
                      </a:lnTo>
                      <a:lnTo>
                        <a:pt x="190" y="27"/>
                      </a:lnTo>
                      <a:lnTo>
                        <a:pt x="192" y="27"/>
                      </a:lnTo>
                      <a:lnTo>
                        <a:pt x="192" y="25"/>
                      </a:lnTo>
                      <a:lnTo>
                        <a:pt x="192" y="23"/>
                      </a:lnTo>
                      <a:lnTo>
                        <a:pt x="192" y="21"/>
                      </a:lnTo>
                      <a:lnTo>
                        <a:pt x="192" y="19"/>
                      </a:lnTo>
                      <a:lnTo>
                        <a:pt x="190" y="19"/>
                      </a:lnTo>
                      <a:lnTo>
                        <a:pt x="190" y="18"/>
                      </a:lnTo>
                      <a:lnTo>
                        <a:pt x="189" y="18"/>
                      </a:lnTo>
                      <a:lnTo>
                        <a:pt x="189" y="16"/>
                      </a:lnTo>
                      <a:lnTo>
                        <a:pt x="189" y="14"/>
                      </a:lnTo>
                      <a:lnTo>
                        <a:pt x="189" y="12"/>
                      </a:lnTo>
                      <a:lnTo>
                        <a:pt x="189" y="10"/>
                      </a:lnTo>
                      <a:lnTo>
                        <a:pt x="189" y="8"/>
                      </a:lnTo>
                      <a:lnTo>
                        <a:pt x="189" y="6"/>
                      </a:lnTo>
                      <a:lnTo>
                        <a:pt x="187" y="6"/>
                      </a:lnTo>
                      <a:lnTo>
                        <a:pt x="185" y="6"/>
                      </a:lnTo>
                      <a:lnTo>
                        <a:pt x="183" y="6"/>
                      </a:lnTo>
                      <a:lnTo>
                        <a:pt x="183" y="4"/>
                      </a:lnTo>
                      <a:lnTo>
                        <a:pt x="183" y="2"/>
                      </a:lnTo>
                      <a:lnTo>
                        <a:pt x="183" y="0"/>
                      </a:lnTo>
                      <a:lnTo>
                        <a:pt x="181" y="0"/>
                      </a:lnTo>
                      <a:lnTo>
                        <a:pt x="181" y="2"/>
                      </a:lnTo>
                      <a:lnTo>
                        <a:pt x="179" y="2"/>
                      </a:lnTo>
                      <a:lnTo>
                        <a:pt x="179" y="4"/>
                      </a:lnTo>
                      <a:lnTo>
                        <a:pt x="177" y="4"/>
                      </a:lnTo>
                      <a:lnTo>
                        <a:pt x="177" y="6"/>
                      </a:lnTo>
                      <a:lnTo>
                        <a:pt x="175" y="6"/>
                      </a:lnTo>
                      <a:lnTo>
                        <a:pt x="173" y="6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69" y="8"/>
                      </a:lnTo>
                      <a:lnTo>
                        <a:pt x="169" y="10"/>
                      </a:lnTo>
                      <a:lnTo>
                        <a:pt x="167" y="10"/>
                      </a:lnTo>
                      <a:lnTo>
                        <a:pt x="165" y="10"/>
                      </a:lnTo>
                      <a:lnTo>
                        <a:pt x="164" y="12"/>
                      </a:lnTo>
                      <a:lnTo>
                        <a:pt x="162" y="12"/>
                      </a:lnTo>
                      <a:lnTo>
                        <a:pt x="162" y="14"/>
                      </a:lnTo>
                      <a:lnTo>
                        <a:pt x="160" y="14"/>
                      </a:lnTo>
                      <a:lnTo>
                        <a:pt x="158" y="14"/>
                      </a:lnTo>
                      <a:lnTo>
                        <a:pt x="156" y="14"/>
                      </a:lnTo>
                      <a:lnTo>
                        <a:pt x="154" y="14"/>
                      </a:lnTo>
                      <a:lnTo>
                        <a:pt x="152" y="14"/>
                      </a:lnTo>
                      <a:lnTo>
                        <a:pt x="150" y="16"/>
                      </a:lnTo>
                      <a:lnTo>
                        <a:pt x="148" y="16"/>
                      </a:lnTo>
                      <a:lnTo>
                        <a:pt x="146" y="16"/>
                      </a:lnTo>
                      <a:lnTo>
                        <a:pt x="144" y="16"/>
                      </a:lnTo>
                      <a:lnTo>
                        <a:pt x="142" y="16"/>
                      </a:lnTo>
                      <a:lnTo>
                        <a:pt x="141" y="16"/>
                      </a:lnTo>
                      <a:lnTo>
                        <a:pt x="139" y="16"/>
                      </a:lnTo>
                      <a:lnTo>
                        <a:pt x="137" y="16"/>
                      </a:lnTo>
                      <a:lnTo>
                        <a:pt x="135" y="16"/>
                      </a:lnTo>
                      <a:lnTo>
                        <a:pt x="133" y="16"/>
                      </a:lnTo>
                      <a:lnTo>
                        <a:pt x="131" y="16"/>
                      </a:lnTo>
                      <a:lnTo>
                        <a:pt x="129" y="16"/>
                      </a:lnTo>
                      <a:lnTo>
                        <a:pt x="127" y="16"/>
                      </a:lnTo>
                      <a:lnTo>
                        <a:pt x="125" y="16"/>
                      </a:lnTo>
                      <a:lnTo>
                        <a:pt x="125" y="18"/>
                      </a:lnTo>
                      <a:lnTo>
                        <a:pt x="123" y="18"/>
                      </a:lnTo>
                      <a:lnTo>
                        <a:pt x="121" y="18"/>
                      </a:lnTo>
                      <a:lnTo>
                        <a:pt x="119" y="18"/>
                      </a:lnTo>
                      <a:lnTo>
                        <a:pt x="118" y="18"/>
                      </a:lnTo>
                      <a:lnTo>
                        <a:pt x="116" y="18"/>
                      </a:lnTo>
                      <a:lnTo>
                        <a:pt x="114" y="18"/>
                      </a:lnTo>
                      <a:lnTo>
                        <a:pt x="112" y="18"/>
                      </a:lnTo>
                      <a:lnTo>
                        <a:pt x="110" y="18"/>
                      </a:lnTo>
                      <a:lnTo>
                        <a:pt x="108" y="18"/>
                      </a:lnTo>
                      <a:lnTo>
                        <a:pt x="108" y="16"/>
                      </a:lnTo>
                      <a:lnTo>
                        <a:pt x="106" y="16"/>
                      </a:lnTo>
                      <a:lnTo>
                        <a:pt x="104" y="16"/>
                      </a:lnTo>
                      <a:lnTo>
                        <a:pt x="102" y="16"/>
                      </a:lnTo>
                      <a:lnTo>
                        <a:pt x="100" y="16"/>
                      </a:lnTo>
                      <a:lnTo>
                        <a:pt x="98" y="16"/>
                      </a:lnTo>
                      <a:lnTo>
                        <a:pt x="96" y="16"/>
                      </a:lnTo>
                      <a:lnTo>
                        <a:pt x="94" y="16"/>
                      </a:lnTo>
                      <a:lnTo>
                        <a:pt x="93" y="16"/>
                      </a:lnTo>
                      <a:lnTo>
                        <a:pt x="91" y="16"/>
                      </a:lnTo>
                      <a:lnTo>
                        <a:pt x="89" y="16"/>
                      </a:lnTo>
                      <a:lnTo>
                        <a:pt x="87" y="16"/>
                      </a:lnTo>
                      <a:lnTo>
                        <a:pt x="85" y="16"/>
                      </a:lnTo>
                      <a:lnTo>
                        <a:pt x="83" y="16"/>
                      </a:lnTo>
                      <a:lnTo>
                        <a:pt x="81" y="16"/>
                      </a:lnTo>
                      <a:lnTo>
                        <a:pt x="81" y="18"/>
                      </a:lnTo>
                      <a:lnTo>
                        <a:pt x="79" y="18"/>
                      </a:lnTo>
                      <a:lnTo>
                        <a:pt x="77" y="18"/>
                      </a:lnTo>
                      <a:lnTo>
                        <a:pt x="75" y="18"/>
                      </a:lnTo>
                      <a:lnTo>
                        <a:pt x="73" y="18"/>
                      </a:lnTo>
                      <a:lnTo>
                        <a:pt x="71" y="18"/>
                      </a:lnTo>
                      <a:lnTo>
                        <a:pt x="70" y="18"/>
                      </a:lnTo>
                      <a:lnTo>
                        <a:pt x="68" y="18"/>
                      </a:lnTo>
                      <a:lnTo>
                        <a:pt x="66" y="18"/>
                      </a:lnTo>
                      <a:lnTo>
                        <a:pt x="64" y="18"/>
                      </a:lnTo>
                      <a:lnTo>
                        <a:pt x="62" y="18"/>
                      </a:lnTo>
                      <a:lnTo>
                        <a:pt x="60" y="18"/>
                      </a:lnTo>
                      <a:lnTo>
                        <a:pt x="58" y="18"/>
                      </a:lnTo>
                      <a:lnTo>
                        <a:pt x="56" y="18"/>
                      </a:lnTo>
                      <a:lnTo>
                        <a:pt x="54" y="18"/>
                      </a:lnTo>
                      <a:lnTo>
                        <a:pt x="52" y="18"/>
                      </a:lnTo>
                      <a:lnTo>
                        <a:pt x="50" y="18"/>
                      </a:lnTo>
                      <a:lnTo>
                        <a:pt x="48" y="18"/>
                      </a:lnTo>
                      <a:lnTo>
                        <a:pt x="46" y="18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1" y="18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3" y="16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3" y="19"/>
                      </a:lnTo>
                      <a:lnTo>
                        <a:pt x="35" y="19"/>
                      </a:lnTo>
                      <a:lnTo>
                        <a:pt x="37" y="19"/>
                      </a:lnTo>
                      <a:lnTo>
                        <a:pt x="39" y="19"/>
                      </a:lnTo>
                      <a:lnTo>
                        <a:pt x="41" y="19"/>
                      </a:lnTo>
                      <a:lnTo>
                        <a:pt x="43" y="21"/>
                      </a:lnTo>
                      <a:lnTo>
                        <a:pt x="43" y="23"/>
                      </a:lnTo>
                      <a:lnTo>
                        <a:pt x="45" y="23"/>
                      </a:lnTo>
                      <a:lnTo>
                        <a:pt x="45" y="25"/>
                      </a:lnTo>
                      <a:lnTo>
                        <a:pt x="46" y="25"/>
                      </a:lnTo>
                      <a:lnTo>
                        <a:pt x="46" y="23"/>
                      </a:lnTo>
                      <a:lnTo>
                        <a:pt x="48" y="23"/>
                      </a:lnTo>
                      <a:lnTo>
                        <a:pt x="50" y="23"/>
                      </a:lnTo>
                      <a:lnTo>
                        <a:pt x="52" y="19"/>
                      </a:lnTo>
                      <a:lnTo>
                        <a:pt x="54" y="19"/>
                      </a:lnTo>
                      <a:lnTo>
                        <a:pt x="56" y="19"/>
                      </a:lnTo>
                      <a:lnTo>
                        <a:pt x="58" y="19"/>
                      </a:lnTo>
                      <a:lnTo>
                        <a:pt x="60" y="19"/>
                      </a:lnTo>
                      <a:lnTo>
                        <a:pt x="62" y="19"/>
                      </a:lnTo>
                      <a:lnTo>
                        <a:pt x="64" y="19"/>
                      </a:lnTo>
                      <a:lnTo>
                        <a:pt x="64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70" y="21"/>
                      </a:lnTo>
                      <a:lnTo>
                        <a:pt x="71" y="21"/>
                      </a:lnTo>
                      <a:lnTo>
                        <a:pt x="73" y="21"/>
                      </a:lnTo>
                      <a:lnTo>
                        <a:pt x="75" y="21"/>
                      </a:lnTo>
                      <a:lnTo>
                        <a:pt x="77" y="21"/>
                      </a:lnTo>
                      <a:lnTo>
                        <a:pt x="77" y="19"/>
                      </a:lnTo>
                      <a:lnTo>
                        <a:pt x="79" y="19"/>
                      </a:lnTo>
                      <a:lnTo>
                        <a:pt x="81" y="19"/>
                      </a:lnTo>
                      <a:lnTo>
                        <a:pt x="83" y="19"/>
                      </a:lnTo>
                      <a:lnTo>
                        <a:pt x="83" y="21"/>
                      </a:lnTo>
                      <a:lnTo>
                        <a:pt x="81" y="21"/>
                      </a:lnTo>
                      <a:lnTo>
                        <a:pt x="81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5" y="25"/>
                      </a:lnTo>
                      <a:lnTo>
                        <a:pt x="85" y="27"/>
                      </a:lnTo>
                      <a:lnTo>
                        <a:pt x="87" y="27"/>
                      </a:lnTo>
                      <a:lnTo>
                        <a:pt x="87" y="25"/>
                      </a:lnTo>
                      <a:lnTo>
                        <a:pt x="85" y="25"/>
                      </a:lnTo>
                      <a:lnTo>
                        <a:pt x="85" y="23"/>
                      </a:lnTo>
                      <a:lnTo>
                        <a:pt x="85" y="21"/>
                      </a:lnTo>
                      <a:lnTo>
                        <a:pt x="87" y="21"/>
                      </a:lnTo>
                      <a:lnTo>
                        <a:pt x="87" y="19"/>
                      </a:lnTo>
                      <a:lnTo>
                        <a:pt x="89" y="19"/>
                      </a:lnTo>
                      <a:lnTo>
                        <a:pt x="91" y="19"/>
                      </a:lnTo>
                      <a:lnTo>
                        <a:pt x="93" y="19"/>
                      </a:lnTo>
                      <a:lnTo>
                        <a:pt x="94" y="19"/>
                      </a:lnTo>
                      <a:lnTo>
                        <a:pt x="94" y="18"/>
                      </a:lnTo>
                      <a:lnTo>
                        <a:pt x="96" y="18"/>
                      </a:lnTo>
                      <a:lnTo>
                        <a:pt x="98" y="18"/>
                      </a:lnTo>
                      <a:lnTo>
                        <a:pt x="100" y="18"/>
                      </a:lnTo>
                      <a:lnTo>
                        <a:pt x="102" y="18"/>
                      </a:lnTo>
                      <a:lnTo>
                        <a:pt x="104" y="18"/>
                      </a:lnTo>
                      <a:lnTo>
                        <a:pt x="104" y="19"/>
                      </a:lnTo>
                      <a:lnTo>
                        <a:pt x="106" y="19"/>
                      </a:lnTo>
                      <a:lnTo>
                        <a:pt x="108" y="19"/>
                      </a:lnTo>
                      <a:lnTo>
                        <a:pt x="110" y="19"/>
                      </a:lnTo>
                      <a:lnTo>
                        <a:pt x="110" y="21"/>
                      </a:lnTo>
                      <a:lnTo>
                        <a:pt x="112" y="21"/>
                      </a:lnTo>
                      <a:lnTo>
                        <a:pt x="112" y="23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4" y="23"/>
                      </a:lnTo>
                      <a:lnTo>
                        <a:pt x="114" y="21"/>
                      </a:lnTo>
                      <a:lnTo>
                        <a:pt x="116" y="21"/>
                      </a:lnTo>
                      <a:lnTo>
                        <a:pt x="116" y="19"/>
                      </a:lnTo>
                      <a:lnTo>
                        <a:pt x="118" y="19"/>
                      </a:lnTo>
                      <a:lnTo>
                        <a:pt x="119" y="19"/>
                      </a:lnTo>
                      <a:lnTo>
                        <a:pt x="121" y="19"/>
                      </a:lnTo>
                      <a:lnTo>
                        <a:pt x="123" y="19"/>
                      </a:lnTo>
                      <a:lnTo>
                        <a:pt x="125" y="19"/>
                      </a:lnTo>
                      <a:lnTo>
                        <a:pt x="127" y="19"/>
                      </a:lnTo>
                      <a:lnTo>
                        <a:pt x="129" y="19"/>
                      </a:lnTo>
                      <a:lnTo>
                        <a:pt x="131" y="19"/>
                      </a:lnTo>
                      <a:lnTo>
                        <a:pt x="133" y="19"/>
                      </a:lnTo>
                      <a:lnTo>
                        <a:pt x="135" y="19"/>
                      </a:lnTo>
                      <a:lnTo>
                        <a:pt x="137" y="19"/>
                      </a:lnTo>
                      <a:lnTo>
                        <a:pt x="139" y="19"/>
                      </a:lnTo>
                      <a:lnTo>
                        <a:pt x="139" y="21"/>
                      </a:lnTo>
                      <a:lnTo>
                        <a:pt x="141" y="21"/>
                      </a:lnTo>
                      <a:lnTo>
                        <a:pt x="142" y="21"/>
                      </a:lnTo>
                      <a:lnTo>
                        <a:pt x="144" y="21"/>
                      </a:lnTo>
                      <a:lnTo>
                        <a:pt x="146" y="23"/>
                      </a:lnTo>
                      <a:lnTo>
                        <a:pt x="148" y="23"/>
                      </a:lnTo>
                      <a:lnTo>
                        <a:pt x="150" y="23"/>
                      </a:lnTo>
                      <a:lnTo>
                        <a:pt x="152" y="25"/>
                      </a:lnTo>
                      <a:lnTo>
                        <a:pt x="154" y="25"/>
                      </a:lnTo>
                      <a:lnTo>
                        <a:pt x="156" y="27"/>
                      </a:lnTo>
                      <a:lnTo>
                        <a:pt x="158" y="27"/>
                      </a:lnTo>
                      <a:lnTo>
                        <a:pt x="160" y="29"/>
                      </a:lnTo>
                      <a:lnTo>
                        <a:pt x="162" y="31"/>
                      </a:lnTo>
                      <a:lnTo>
                        <a:pt x="164" y="33"/>
                      </a:lnTo>
                      <a:lnTo>
                        <a:pt x="164" y="35"/>
                      </a:lnTo>
                      <a:lnTo>
                        <a:pt x="165" y="35"/>
                      </a:lnTo>
                      <a:lnTo>
                        <a:pt x="165" y="37"/>
                      </a:lnTo>
                      <a:lnTo>
                        <a:pt x="165" y="39"/>
                      </a:lnTo>
                      <a:lnTo>
                        <a:pt x="167" y="39"/>
                      </a:lnTo>
                      <a:lnTo>
                        <a:pt x="167" y="37"/>
                      </a:lnTo>
                      <a:lnTo>
                        <a:pt x="169" y="37"/>
                      </a:lnTo>
                      <a:lnTo>
                        <a:pt x="169" y="35"/>
                      </a:lnTo>
                      <a:lnTo>
                        <a:pt x="171" y="35"/>
                      </a:lnTo>
                      <a:lnTo>
                        <a:pt x="171" y="33"/>
                      </a:lnTo>
                      <a:lnTo>
                        <a:pt x="171" y="31"/>
                      </a:lnTo>
                      <a:lnTo>
                        <a:pt x="171" y="29"/>
                      </a:lnTo>
                      <a:lnTo>
                        <a:pt x="173" y="29"/>
                      </a:lnTo>
                      <a:lnTo>
                        <a:pt x="173" y="27"/>
                      </a:lnTo>
                      <a:lnTo>
                        <a:pt x="175" y="27"/>
                      </a:lnTo>
                      <a:lnTo>
                        <a:pt x="177" y="29"/>
                      </a:lnTo>
                      <a:lnTo>
                        <a:pt x="179" y="29"/>
                      </a:lnTo>
                      <a:lnTo>
                        <a:pt x="179" y="31"/>
                      </a:lnTo>
                      <a:lnTo>
                        <a:pt x="179" y="33"/>
                      </a:lnTo>
                      <a:lnTo>
                        <a:pt x="181" y="33"/>
                      </a:lnTo>
                      <a:lnTo>
                        <a:pt x="181" y="35"/>
                      </a:lnTo>
                      <a:lnTo>
                        <a:pt x="181" y="37"/>
                      </a:lnTo>
                      <a:lnTo>
                        <a:pt x="181" y="39"/>
                      </a:lnTo>
                      <a:lnTo>
                        <a:pt x="181" y="41"/>
                      </a:lnTo>
                      <a:lnTo>
                        <a:pt x="179" y="41"/>
                      </a:lnTo>
                      <a:lnTo>
                        <a:pt x="177" y="41"/>
                      </a:lnTo>
                      <a:lnTo>
                        <a:pt x="177" y="43"/>
                      </a:lnTo>
                      <a:lnTo>
                        <a:pt x="175" y="43"/>
                      </a:lnTo>
                      <a:lnTo>
                        <a:pt x="175" y="44"/>
                      </a:lnTo>
                      <a:lnTo>
                        <a:pt x="173" y="44"/>
                      </a:lnTo>
                      <a:lnTo>
                        <a:pt x="171" y="44"/>
                      </a:lnTo>
                      <a:lnTo>
                        <a:pt x="169" y="44"/>
                      </a:lnTo>
                      <a:lnTo>
                        <a:pt x="169" y="43"/>
                      </a:lnTo>
                      <a:lnTo>
                        <a:pt x="171" y="43"/>
                      </a:lnTo>
                      <a:lnTo>
                        <a:pt x="171" y="41"/>
                      </a:lnTo>
                      <a:lnTo>
                        <a:pt x="171" y="39"/>
                      </a:lnTo>
                      <a:lnTo>
                        <a:pt x="171" y="41"/>
                      </a:lnTo>
                      <a:lnTo>
                        <a:pt x="169" y="41"/>
                      </a:lnTo>
                      <a:lnTo>
                        <a:pt x="169" y="43"/>
                      </a:lnTo>
                      <a:lnTo>
                        <a:pt x="167" y="43"/>
                      </a:lnTo>
                      <a:lnTo>
                        <a:pt x="167" y="44"/>
                      </a:lnTo>
                      <a:lnTo>
                        <a:pt x="165" y="44"/>
                      </a:lnTo>
                      <a:lnTo>
                        <a:pt x="165" y="46"/>
                      </a:lnTo>
                      <a:lnTo>
                        <a:pt x="164" y="46"/>
                      </a:lnTo>
                      <a:lnTo>
                        <a:pt x="162" y="46"/>
                      </a:lnTo>
                      <a:lnTo>
                        <a:pt x="162" y="48"/>
                      </a:lnTo>
                      <a:lnTo>
                        <a:pt x="160" y="48"/>
                      </a:lnTo>
                      <a:lnTo>
                        <a:pt x="158" y="50"/>
                      </a:lnTo>
                      <a:lnTo>
                        <a:pt x="156" y="50"/>
                      </a:lnTo>
                      <a:lnTo>
                        <a:pt x="154" y="50"/>
                      </a:lnTo>
                      <a:lnTo>
                        <a:pt x="154" y="52"/>
                      </a:lnTo>
                      <a:lnTo>
                        <a:pt x="152" y="52"/>
                      </a:lnTo>
                      <a:lnTo>
                        <a:pt x="150" y="52"/>
                      </a:lnTo>
                      <a:lnTo>
                        <a:pt x="148" y="52"/>
                      </a:lnTo>
                      <a:lnTo>
                        <a:pt x="146" y="52"/>
                      </a:lnTo>
                      <a:lnTo>
                        <a:pt x="144" y="52"/>
                      </a:lnTo>
                      <a:lnTo>
                        <a:pt x="144" y="50"/>
                      </a:lnTo>
                      <a:lnTo>
                        <a:pt x="144" y="48"/>
                      </a:lnTo>
                      <a:lnTo>
                        <a:pt x="144" y="50"/>
                      </a:lnTo>
                      <a:lnTo>
                        <a:pt x="142" y="50"/>
                      </a:lnTo>
                      <a:lnTo>
                        <a:pt x="141" y="50"/>
                      </a:lnTo>
                      <a:lnTo>
                        <a:pt x="141" y="52"/>
                      </a:lnTo>
                      <a:lnTo>
                        <a:pt x="139" y="52"/>
                      </a:lnTo>
                      <a:lnTo>
                        <a:pt x="137" y="52"/>
                      </a:lnTo>
                      <a:lnTo>
                        <a:pt x="135" y="52"/>
                      </a:lnTo>
                      <a:lnTo>
                        <a:pt x="133" y="52"/>
                      </a:lnTo>
                      <a:lnTo>
                        <a:pt x="133" y="54"/>
                      </a:lnTo>
                      <a:lnTo>
                        <a:pt x="131" y="54"/>
                      </a:lnTo>
                      <a:lnTo>
                        <a:pt x="131" y="52"/>
                      </a:lnTo>
                      <a:lnTo>
                        <a:pt x="133" y="52"/>
                      </a:lnTo>
                      <a:lnTo>
                        <a:pt x="133" y="50"/>
                      </a:lnTo>
                      <a:lnTo>
                        <a:pt x="131" y="48"/>
                      </a:lnTo>
                      <a:lnTo>
                        <a:pt x="129" y="48"/>
                      </a:lnTo>
                      <a:lnTo>
                        <a:pt x="127" y="48"/>
                      </a:lnTo>
                      <a:lnTo>
                        <a:pt x="127" y="50"/>
                      </a:lnTo>
                      <a:lnTo>
                        <a:pt x="125" y="50"/>
                      </a:lnTo>
                      <a:lnTo>
                        <a:pt x="123" y="50"/>
                      </a:lnTo>
                      <a:lnTo>
                        <a:pt x="121" y="50"/>
                      </a:lnTo>
                      <a:lnTo>
                        <a:pt x="119" y="50"/>
                      </a:lnTo>
                      <a:lnTo>
                        <a:pt x="118" y="48"/>
                      </a:lnTo>
                      <a:lnTo>
                        <a:pt x="116" y="48"/>
                      </a:lnTo>
                      <a:lnTo>
                        <a:pt x="114" y="48"/>
                      </a:lnTo>
                      <a:lnTo>
                        <a:pt x="114" y="46"/>
                      </a:lnTo>
                      <a:lnTo>
                        <a:pt x="112" y="46"/>
                      </a:lnTo>
                      <a:lnTo>
                        <a:pt x="112" y="44"/>
                      </a:lnTo>
                      <a:lnTo>
                        <a:pt x="116" y="54"/>
                      </a:lnTo>
                      <a:lnTo>
                        <a:pt x="116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8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6" y="58"/>
                      </a:lnTo>
                      <a:lnTo>
                        <a:pt x="87" y="58"/>
                      </a:lnTo>
                      <a:lnTo>
                        <a:pt x="87" y="56"/>
                      </a:lnTo>
                      <a:lnTo>
                        <a:pt x="85" y="56"/>
                      </a:lnTo>
                      <a:lnTo>
                        <a:pt x="85" y="54"/>
                      </a:lnTo>
                      <a:lnTo>
                        <a:pt x="83" y="54"/>
                      </a:lnTo>
                      <a:lnTo>
                        <a:pt x="83" y="56"/>
                      </a:lnTo>
                      <a:lnTo>
                        <a:pt x="79" y="58"/>
                      </a:lnTo>
                      <a:lnTo>
                        <a:pt x="79" y="60"/>
                      </a:lnTo>
                      <a:lnTo>
                        <a:pt x="77" y="60"/>
                      </a:lnTo>
                      <a:lnTo>
                        <a:pt x="75" y="60"/>
                      </a:lnTo>
                      <a:lnTo>
                        <a:pt x="75" y="58"/>
                      </a:lnTo>
                      <a:lnTo>
                        <a:pt x="73" y="58"/>
                      </a:lnTo>
                      <a:lnTo>
                        <a:pt x="71" y="58"/>
                      </a:lnTo>
                      <a:lnTo>
                        <a:pt x="70" y="58"/>
                      </a:lnTo>
                      <a:lnTo>
                        <a:pt x="68" y="58"/>
                      </a:lnTo>
                      <a:lnTo>
                        <a:pt x="66" y="58"/>
                      </a:lnTo>
                      <a:lnTo>
                        <a:pt x="64" y="58"/>
                      </a:lnTo>
                      <a:lnTo>
                        <a:pt x="64" y="56"/>
                      </a:lnTo>
                      <a:lnTo>
                        <a:pt x="62" y="56"/>
                      </a:lnTo>
                      <a:lnTo>
                        <a:pt x="54" y="52"/>
                      </a:lnTo>
                      <a:lnTo>
                        <a:pt x="50" y="56"/>
                      </a:lnTo>
                      <a:lnTo>
                        <a:pt x="48" y="56"/>
                      </a:lnTo>
                      <a:lnTo>
                        <a:pt x="46" y="56"/>
                      </a:lnTo>
                      <a:lnTo>
                        <a:pt x="45" y="56"/>
                      </a:lnTo>
                      <a:lnTo>
                        <a:pt x="45" y="54"/>
                      </a:lnTo>
                      <a:lnTo>
                        <a:pt x="43" y="54"/>
                      </a:lnTo>
                      <a:lnTo>
                        <a:pt x="41" y="54"/>
                      </a:lnTo>
                      <a:lnTo>
                        <a:pt x="41" y="52"/>
                      </a:lnTo>
                      <a:lnTo>
                        <a:pt x="39" y="52"/>
                      </a:lnTo>
                      <a:lnTo>
                        <a:pt x="37" y="52"/>
                      </a:lnTo>
                      <a:lnTo>
                        <a:pt x="37" y="54"/>
                      </a:lnTo>
                      <a:lnTo>
                        <a:pt x="35" y="54"/>
                      </a:lnTo>
                      <a:lnTo>
                        <a:pt x="33" y="54"/>
                      </a:lnTo>
                      <a:lnTo>
                        <a:pt x="29" y="50"/>
                      </a:lnTo>
                      <a:lnTo>
                        <a:pt x="29" y="52"/>
                      </a:lnTo>
                      <a:lnTo>
                        <a:pt x="29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3" y="54"/>
                      </a:lnTo>
                      <a:lnTo>
                        <a:pt x="23" y="52"/>
                      </a:lnTo>
                      <a:lnTo>
                        <a:pt x="22" y="52"/>
                      </a:lnTo>
                      <a:lnTo>
                        <a:pt x="20" y="52"/>
                      </a:lnTo>
                      <a:lnTo>
                        <a:pt x="18" y="52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4" y="50"/>
                      </a:lnTo>
                      <a:lnTo>
                        <a:pt x="16" y="50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12" y="46"/>
                      </a:lnTo>
                      <a:lnTo>
                        <a:pt x="12" y="48"/>
                      </a:lnTo>
                      <a:lnTo>
                        <a:pt x="10" y="48"/>
                      </a:lnTo>
                      <a:lnTo>
                        <a:pt x="8" y="50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rgbClr val="8C3F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49" name="Freeform 31"/>
                <p:cNvSpPr>
                  <a:spLocks noEditPoints="1"/>
                </p:cNvSpPr>
                <p:nvPr/>
              </p:nvSpPr>
              <p:spPr bwMode="auto">
                <a:xfrm>
                  <a:off x="3024" y="2709"/>
                  <a:ext cx="132" cy="36"/>
                </a:xfrm>
                <a:custGeom>
                  <a:avLst/>
                  <a:gdLst>
                    <a:gd name="T0" fmla="*/ 119 w 132"/>
                    <a:gd name="T1" fmla="*/ 2 h 36"/>
                    <a:gd name="T2" fmla="*/ 125 w 132"/>
                    <a:gd name="T3" fmla="*/ 2 h 36"/>
                    <a:gd name="T4" fmla="*/ 128 w 132"/>
                    <a:gd name="T5" fmla="*/ 4 h 36"/>
                    <a:gd name="T6" fmla="*/ 132 w 132"/>
                    <a:gd name="T7" fmla="*/ 6 h 36"/>
                    <a:gd name="T8" fmla="*/ 127 w 132"/>
                    <a:gd name="T9" fmla="*/ 6 h 36"/>
                    <a:gd name="T10" fmla="*/ 123 w 132"/>
                    <a:gd name="T11" fmla="*/ 8 h 36"/>
                    <a:gd name="T12" fmla="*/ 117 w 132"/>
                    <a:gd name="T13" fmla="*/ 8 h 36"/>
                    <a:gd name="T14" fmla="*/ 113 w 132"/>
                    <a:gd name="T15" fmla="*/ 6 h 36"/>
                    <a:gd name="T16" fmla="*/ 113 w 132"/>
                    <a:gd name="T17" fmla="*/ 4 h 36"/>
                    <a:gd name="T18" fmla="*/ 115 w 132"/>
                    <a:gd name="T19" fmla="*/ 0 h 36"/>
                    <a:gd name="T20" fmla="*/ 0 w 132"/>
                    <a:gd name="T21" fmla="*/ 4 h 36"/>
                    <a:gd name="T22" fmla="*/ 2 w 132"/>
                    <a:gd name="T23" fmla="*/ 8 h 36"/>
                    <a:gd name="T24" fmla="*/ 8 w 132"/>
                    <a:gd name="T25" fmla="*/ 10 h 36"/>
                    <a:gd name="T26" fmla="*/ 13 w 132"/>
                    <a:gd name="T27" fmla="*/ 11 h 36"/>
                    <a:gd name="T28" fmla="*/ 19 w 132"/>
                    <a:gd name="T29" fmla="*/ 11 h 36"/>
                    <a:gd name="T30" fmla="*/ 25 w 132"/>
                    <a:gd name="T31" fmla="*/ 11 h 36"/>
                    <a:gd name="T32" fmla="*/ 31 w 132"/>
                    <a:gd name="T33" fmla="*/ 13 h 36"/>
                    <a:gd name="T34" fmla="*/ 34 w 132"/>
                    <a:gd name="T35" fmla="*/ 15 h 36"/>
                    <a:gd name="T36" fmla="*/ 38 w 132"/>
                    <a:gd name="T37" fmla="*/ 19 h 36"/>
                    <a:gd name="T38" fmla="*/ 42 w 132"/>
                    <a:gd name="T39" fmla="*/ 21 h 36"/>
                    <a:gd name="T40" fmla="*/ 46 w 132"/>
                    <a:gd name="T41" fmla="*/ 25 h 36"/>
                    <a:gd name="T42" fmla="*/ 52 w 132"/>
                    <a:gd name="T43" fmla="*/ 29 h 36"/>
                    <a:gd name="T44" fmla="*/ 55 w 132"/>
                    <a:gd name="T45" fmla="*/ 31 h 36"/>
                    <a:gd name="T46" fmla="*/ 61 w 132"/>
                    <a:gd name="T47" fmla="*/ 35 h 36"/>
                    <a:gd name="T48" fmla="*/ 65 w 132"/>
                    <a:gd name="T49" fmla="*/ 36 h 36"/>
                    <a:gd name="T50" fmla="*/ 69 w 132"/>
                    <a:gd name="T51" fmla="*/ 31 h 36"/>
                    <a:gd name="T52" fmla="*/ 73 w 132"/>
                    <a:gd name="T53" fmla="*/ 29 h 36"/>
                    <a:gd name="T54" fmla="*/ 77 w 132"/>
                    <a:gd name="T55" fmla="*/ 23 h 36"/>
                    <a:gd name="T56" fmla="*/ 79 w 132"/>
                    <a:gd name="T57" fmla="*/ 19 h 36"/>
                    <a:gd name="T58" fmla="*/ 82 w 132"/>
                    <a:gd name="T59" fmla="*/ 17 h 36"/>
                    <a:gd name="T60" fmla="*/ 86 w 132"/>
                    <a:gd name="T61" fmla="*/ 13 h 36"/>
                    <a:gd name="T62" fmla="*/ 92 w 132"/>
                    <a:gd name="T63" fmla="*/ 10 h 36"/>
                    <a:gd name="T64" fmla="*/ 98 w 132"/>
                    <a:gd name="T65" fmla="*/ 8 h 36"/>
                    <a:gd name="T66" fmla="*/ 96 w 132"/>
                    <a:gd name="T67" fmla="*/ 4 h 36"/>
                    <a:gd name="T68" fmla="*/ 92 w 132"/>
                    <a:gd name="T69" fmla="*/ 6 h 36"/>
                    <a:gd name="T70" fmla="*/ 88 w 132"/>
                    <a:gd name="T71" fmla="*/ 8 h 36"/>
                    <a:gd name="T72" fmla="*/ 82 w 132"/>
                    <a:gd name="T73" fmla="*/ 10 h 36"/>
                    <a:gd name="T74" fmla="*/ 79 w 132"/>
                    <a:gd name="T75" fmla="*/ 13 h 36"/>
                    <a:gd name="T76" fmla="*/ 77 w 132"/>
                    <a:gd name="T77" fmla="*/ 17 h 36"/>
                    <a:gd name="T78" fmla="*/ 73 w 132"/>
                    <a:gd name="T79" fmla="*/ 21 h 36"/>
                    <a:gd name="T80" fmla="*/ 69 w 132"/>
                    <a:gd name="T81" fmla="*/ 25 h 36"/>
                    <a:gd name="T82" fmla="*/ 67 w 132"/>
                    <a:gd name="T83" fmla="*/ 31 h 36"/>
                    <a:gd name="T84" fmla="*/ 63 w 132"/>
                    <a:gd name="T85" fmla="*/ 33 h 36"/>
                    <a:gd name="T86" fmla="*/ 59 w 132"/>
                    <a:gd name="T87" fmla="*/ 33 h 36"/>
                    <a:gd name="T88" fmla="*/ 57 w 132"/>
                    <a:gd name="T89" fmla="*/ 29 h 36"/>
                    <a:gd name="T90" fmla="*/ 52 w 132"/>
                    <a:gd name="T91" fmla="*/ 25 h 36"/>
                    <a:gd name="T92" fmla="*/ 48 w 132"/>
                    <a:gd name="T93" fmla="*/ 23 h 36"/>
                    <a:gd name="T94" fmla="*/ 42 w 132"/>
                    <a:gd name="T95" fmla="*/ 17 h 36"/>
                    <a:gd name="T96" fmla="*/ 38 w 132"/>
                    <a:gd name="T97" fmla="*/ 13 h 36"/>
                    <a:gd name="T98" fmla="*/ 32 w 132"/>
                    <a:gd name="T99" fmla="*/ 11 h 36"/>
                    <a:gd name="T100" fmla="*/ 27 w 132"/>
                    <a:gd name="T101" fmla="*/ 10 h 36"/>
                    <a:gd name="T102" fmla="*/ 21 w 132"/>
                    <a:gd name="T103" fmla="*/ 10 h 36"/>
                    <a:gd name="T104" fmla="*/ 17 w 132"/>
                    <a:gd name="T105" fmla="*/ 8 h 36"/>
                    <a:gd name="T106" fmla="*/ 11 w 132"/>
                    <a:gd name="T107" fmla="*/ 8 h 36"/>
                    <a:gd name="T108" fmla="*/ 6 w 132"/>
                    <a:gd name="T109" fmla="*/ 6 h 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2"/>
                    <a:gd name="T166" fmla="*/ 0 h 36"/>
                    <a:gd name="T167" fmla="*/ 132 w 132"/>
                    <a:gd name="T168" fmla="*/ 36 h 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2" h="36">
                      <a:moveTo>
                        <a:pt x="115" y="0"/>
                      </a:move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5" y="4"/>
                      </a:lnTo>
                      <a:lnTo>
                        <a:pt x="127" y="4"/>
                      </a:lnTo>
                      <a:lnTo>
                        <a:pt x="128" y="4"/>
                      </a:lnTo>
                      <a:lnTo>
                        <a:pt x="130" y="4"/>
                      </a:lnTo>
                      <a:lnTo>
                        <a:pt x="132" y="4"/>
                      </a:lnTo>
                      <a:lnTo>
                        <a:pt x="132" y="6"/>
                      </a:lnTo>
                      <a:lnTo>
                        <a:pt x="130" y="6"/>
                      </a:lnTo>
                      <a:lnTo>
                        <a:pt x="128" y="6"/>
                      </a:lnTo>
                      <a:lnTo>
                        <a:pt x="127" y="6"/>
                      </a:lnTo>
                      <a:lnTo>
                        <a:pt x="127" y="8"/>
                      </a:lnTo>
                      <a:lnTo>
                        <a:pt x="125" y="8"/>
                      </a:lnTo>
                      <a:lnTo>
                        <a:pt x="123" y="8"/>
                      </a:lnTo>
                      <a:lnTo>
                        <a:pt x="121" y="8"/>
                      </a:lnTo>
                      <a:lnTo>
                        <a:pt x="119" y="8"/>
                      </a:lnTo>
                      <a:lnTo>
                        <a:pt x="117" y="8"/>
                      </a:lnTo>
                      <a:lnTo>
                        <a:pt x="117" y="6"/>
                      </a:lnTo>
                      <a:lnTo>
                        <a:pt x="115" y="6"/>
                      </a:lnTo>
                      <a:lnTo>
                        <a:pt x="113" y="6"/>
                      </a:lnTo>
                      <a:lnTo>
                        <a:pt x="111" y="6"/>
                      </a:lnTo>
                      <a:lnTo>
                        <a:pt x="113" y="6"/>
                      </a:lnTo>
                      <a:lnTo>
                        <a:pt x="113" y="4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0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9" y="10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7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6" y="17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40" y="19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4" y="23"/>
                      </a:lnTo>
                      <a:lnTo>
                        <a:pt x="46" y="23"/>
                      </a:lnTo>
                      <a:lnTo>
                        <a:pt x="46" y="25"/>
                      </a:lnTo>
                      <a:lnTo>
                        <a:pt x="48" y="25"/>
                      </a:lnTo>
                      <a:lnTo>
                        <a:pt x="50" y="27"/>
                      </a:lnTo>
                      <a:lnTo>
                        <a:pt x="52" y="29"/>
                      </a:lnTo>
                      <a:lnTo>
                        <a:pt x="54" y="29"/>
                      </a:lnTo>
                      <a:lnTo>
                        <a:pt x="54" y="31"/>
                      </a:lnTo>
                      <a:lnTo>
                        <a:pt x="55" y="31"/>
                      </a:lnTo>
                      <a:lnTo>
                        <a:pt x="57" y="33"/>
                      </a:lnTo>
                      <a:lnTo>
                        <a:pt x="59" y="35"/>
                      </a:lnTo>
                      <a:lnTo>
                        <a:pt x="61" y="35"/>
                      </a:lnTo>
                      <a:lnTo>
                        <a:pt x="61" y="36"/>
                      </a:lnTo>
                      <a:lnTo>
                        <a:pt x="63" y="36"/>
                      </a:lnTo>
                      <a:lnTo>
                        <a:pt x="65" y="36"/>
                      </a:lnTo>
                      <a:lnTo>
                        <a:pt x="67" y="35"/>
                      </a:lnTo>
                      <a:lnTo>
                        <a:pt x="69" y="33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1" y="29"/>
                      </a:lnTo>
                      <a:lnTo>
                        <a:pt x="73" y="29"/>
                      </a:lnTo>
                      <a:lnTo>
                        <a:pt x="73" y="27"/>
                      </a:lnTo>
                      <a:lnTo>
                        <a:pt x="75" y="25"/>
                      </a:lnTo>
                      <a:lnTo>
                        <a:pt x="77" y="23"/>
                      </a:lnTo>
                      <a:lnTo>
                        <a:pt x="77" y="21"/>
                      </a:lnTo>
                      <a:lnTo>
                        <a:pt x="79" y="21"/>
                      </a:lnTo>
                      <a:lnTo>
                        <a:pt x="79" y="19"/>
                      </a:lnTo>
                      <a:lnTo>
                        <a:pt x="80" y="19"/>
                      </a:lnTo>
                      <a:lnTo>
                        <a:pt x="80" y="17"/>
                      </a:lnTo>
                      <a:lnTo>
                        <a:pt x="82" y="17"/>
                      </a:lnTo>
                      <a:lnTo>
                        <a:pt x="82" y="15"/>
                      </a:lnTo>
                      <a:lnTo>
                        <a:pt x="84" y="15"/>
                      </a:lnTo>
                      <a:lnTo>
                        <a:pt x="86" y="13"/>
                      </a:lnTo>
                      <a:lnTo>
                        <a:pt x="88" y="11"/>
                      </a:lnTo>
                      <a:lnTo>
                        <a:pt x="90" y="10"/>
                      </a:lnTo>
                      <a:lnTo>
                        <a:pt x="92" y="10"/>
                      </a:lnTo>
                      <a:lnTo>
                        <a:pt x="94" y="8"/>
                      </a:lnTo>
                      <a:lnTo>
                        <a:pt x="96" y="8"/>
                      </a:lnTo>
                      <a:lnTo>
                        <a:pt x="98" y="8"/>
                      </a:lnTo>
                      <a:lnTo>
                        <a:pt x="98" y="6"/>
                      </a:lnTo>
                      <a:lnTo>
                        <a:pt x="96" y="6"/>
                      </a:lnTo>
                      <a:lnTo>
                        <a:pt x="96" y="4"/>
                      </a:lnTo>
                      <a:lnTo>
                        <a:pt x="94" y="4"/>
                      </a:lnTo>
                      <a:lnTo>
                        <a:pt x="92" y="4"/>
                      </a:lnTo>
                      <a:lnTo>
                        <a:pt x="92" y="6"/>
                      </a:lnTo>
                      <a:lnTo>
                        <a:pt x="90" y="6"/>
                      </a:lnTo>
                      <a:lnTo>
                        <a:pt x="88" y="6"/>
                      </a:lnTo>
                      <a:lnTo>
                        <a:pt x="88" y="8"/>
                      </a:lnTo>
                      <a:lnTo>
                        <a:pt x="86" y="8"/>
                      </a:lnTo>
                      <a:lnTo>
                        <a:pt x="84" y="10"/>
                      </a:lnTo>
                      <a:lnTo>
                        <a:pt x="82" y="10"/>
                      </a:lnTo>
                      <a:lnTo>
                        <a:pt x="82" y="11"/>
                      </a:lnTo>
                      <a:lnTo>
                        <a:pt x="80" y="11"/>
                      </a:lnTo>
                      <a:lnTo>
                        <a:pt x="79" y="13"/>
                      </a:lnTo>
                      <a:lnTo>
                        <a:pt x="79" y="15"/>
                      </a:lnTo>
                      <a:lnTo>
                        <a:pt x="77" y="15"/>
                      </a:lnTo>
                      <a:lnTo>
                        <a:pt x="77" y="17"/>
                      </a:lnTo>
                      <a:lnTo>
                        <a:pt x="75" y="17"/>
                      </a:lnTo>
                      <a:lnTo>
                        <a:pt x="75" y="19"/>
                      </a:lnTo>
                      <a:lnTo>
                        <a:pt x="73" y="21"/>
                      </a:lnTo>
                      <a:lnTo>
                        <a:pt x="71" y="23"/>
                      </a:lnTo>
                      <a:lnTo>
                        <a:pt x="71" y="25"/>
                      </a:lnTo>
                      <a:lnTo>
                        <a:pt x="69" y="25"/>
                      </a:lnTo>
                      <a:lnTo>
                        <a:pt x="69" y="27"/>
                      </a:lnTo>
                      <a:lnTo>
                        <a:pt x="67" y="29"/>
                      </a:lnTo>
                      <a:lnTo>
                        <a:pt x="67" y="31"/>
                      </a:lnTo>
                      <a:lnTo>
                        <a:pt x="65" y="31"/>
                      </a:lnTo>
                      <a:lnTo>
                        <a:pt x="65" y="33"/>
                      </a:lnTo>
                      <a:lnTo>
                        <a:pt x="63" y="33"/>
                      </a:lnTo>
                      <a:lnTo>
                        <a:pt x="63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9" y="31"/>
                      </a:lnTo>
                      <a:lnTo>
                        <a:pt x="57" y="31"/>
                      </a:lnTo>
                      <a:lnTo>
                        <a:pt x="57" y="29"/>
                      </a:lnTo>
                      <a:lnTo>
                        <a:pt x="55" y="29"/>
                      </a:lnTo>
                      <a:lnTo>
                        <a:pt x="54" y="27"/>
                      </a:lnTo>
                      <a:lnTo>
                        <a:pt x="52" y="25"/>
                      </a:lnTo>
                      <a:lnTo>
                        <a:pt x="50" y="25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6" y="21"/>
                      </a:lnTo>
                      <a:lnTo>
                        <a:pt x="44" y="19"/>
                      </a:lnTo>
                      <a:lnTo>
                        <a:pt x="42" y="17"/>
                      </a:lnTo>
                      <a:lnTo>
                        <a:pt x="40" y="15"/>
                      </a:lnTo>
                      <a:lnTo>
                        <a:pt x="38" y="15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0" name="Freeform 32"/>
                <p:cNvSpPr>
                  <a:spLocks/>
                </p:cNvSpPr>
                <p:nvPr/>
              </p:nvSpPr>
              <p:spPr bwMode="auto">
                <a:xfrm>
                  <a:off x="3135" y="2709"/>
                  <a:ext cx="21" cy="8"/>
                </a:xfrm>
                <a:custGeom>
                  <a:avLst/>
                  <a:gdLst>
                    <a:gd name="T0" fmla="*/ 4 w 21"/>
                    <a:gd name="T1" fmla="*/ 0 h 8"/>
                    <a:gd name="T2" fmla="*/ 8 w 21"/>
                    <a:gd name="T3" fmla="*/ 2 h 8"/>
                    <a:gd name="T4" fmla="*/ 14 w 21"/>
                    <a:gd name="T5" fmla="*/ 2 h 8"/>
                    <a:gd name="T6" fmla="*/ 17 w 21"/>
                    <a:gd name="T7" fmla="*/ 4 h 8"/>
                    <a:gd name="T8" fmla="*/ 21 w 21"/>
                    <a:gd name="T9" fmla="*/ 4 h 8"/>
                    <a:gd name="T10" fmla="*/ 19 w 21"/>
                    <a:gd name="T11" fmla="*/ 6 h 8"/>
                    <a:gd name="T12" fmla="*/ 16 w 21"/>
                    <a:gd name="T13" fmla="*/ 6 h 8"/>
                    <a:gd name="T14" fmla="*/ 14 w 21"/>
                    <a:gd name="T15" fmla="*/ 8 h 8"/>
                    <a:gd name="T16" fmla="*/ 12 w 21"/>
                    <a:gd name="T17" fmla="*/ 8 h 8"/>
                    <a:gd name="T18" fmla="*/ 10 w 21"/>
                    <a:gd name="T19" fmla="*/ 8 h 8"/>
                    <a:gd name="T20" fmla="*/ 6 w 21"/>
                    <a:gd name="T21" fmla="*/ 8 h 8"/>
                    <a:gd name="T22" fmla="*/ 4 w 21"/>
                    <a:gd name="T23" fmla="*/ 6 h 8"/>
                    <a:gd name="T24" fmla="*/ 0 w 21"/>
                    <a:gd name="T25" fmla="*/ 6 h 8"/>
                    <a:gd name="T26" fmla="*/ 2 w 21"/>
                    <a:gd name="T27" fmla="*/ 6 h 8"/>
                    <a:gd name="T28" fmla="*/ 2 w 21"/>
                    <a:gd name="T29" fmla="*/ 4 h 8"/>
                    <a:gd name="T30" fmla="*/ 2 w 21"/>
                    <a:gd name="T31" fmla="*/ 2 h 8"/>
                    <a:gd name="T32" fmla="*/ 4 w 21"/>
                    <a:gd name="T33" fmla="*/ 0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8"/>
                    <a:gd name="T53" fmla="*/ 21 w 21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8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1" name="Freeform 33"/>
                <p:cNvSpPr>
                  <a:spLocks/>
                </p:cNvSpPr>
                <p:nvPr/>
              </p:nvSpPr>
              <p:spPr bwMode="auto">
                <a:xfrm>
                  <a:off x="3024" y="2713"/>
                  <a:ext cx="98" cy="32"/>
                </a:xfrm>
                <a:custGeom>
                  <a:avLst/>
                  <a:gdLst>
                    <a:gd name="T0" fmla="*/ 4 w 98"/>
                    <a:gd name="T1" fmla="*/ 0 h 32"/>
                    <a:gd name="T2" fmla="*/ 2 w 98"/>
                    <a:gd name="T3" fmla="*/ 0 h 32"/>
                    <a:gd name="T4" fmla="*/ 0 w 98"/>
                    <a:gd name="T5" fmla="*/ 0 h 32"/>
                    <a:gd name="T6" fmla="*/ 8 w 98"/>
                    <a:gd name="T7" fmla="*/ 6 h 32"/>
                    <a:gd name="T8" fmla="*/ 15 w 98"/>
                    <a:gd name="T9" fmla="*/ 7 h 32"/>
                    <a:gd name="T10" fmla="*/ 23 w 98"/>
                    <a:gd name="T11" fmla="*/ 7 h 32"/>
                    <a:gd name="T12" fmla="*/ 31 w 98"/>
                    <a:gd name="T13" fmla="*/ 9 h 32"/>
                    <a:gd name="T14" fmla="*/ 38 w 98"/>
                    <a:gd name="T15" fmla="*/ 13 h 32"/>
                    <a:gd name="T16" fmla="*/ 46 w 98"/>
                    <a:gd name="T17" fmla="*/ 21 h 32"/>
                    <a:gd name="T18" fmla="*/ 57 w 98"/>
                    <a:gd name="T19" fmla="*/ 29 h 32"/>
                    <a:gd name="T20" fmla="*/ 65 w 98"/>
                    <a:gd name="T21" fmla="*/ 32 h 32"/>
                    <a:gd name="T22" fmla="*/ 73 w 98"/>
                    <a:gd name="T23" fmla="*/ 25 h 32"/>
                    <a:gd name="T24" fmla="*/ 80 w 98"/>
                    <a:gd name="T25" fmla="*/ 15 h 32"/>
                    <a:gd name="T26" fmla="*/ 88 w 98"/>
                    <a:gd name="T27" fmla="*/ 7 h 32"/>
                    <a:gd name="T28" fmla="*/ 98 w 98"/>
                    <a:gd name="T29" fmla="*/ 4 h 32"/>
                    <a:gd name="T30" fmla="*/ 98 w 98"/>
                    <a:gd name="T31" fmla="*/ 2 h 32"/>
                    <a:gd name="T32" fmla="*/ 96 w 98"/>
                    <a:gd name="T33" fmla="*/ 2 h 32"/>
                    <a:gd name="T34" fmla="*/ 96 w 98"/>
                    <a:gd name="T35" fmla="*/ 0 h 32"/>
                    <a:gd name="T36" fmla="*/ 94 w 98"/>
                    <a:gd name="T37" fmla="*/ 0 h 32"/>
                    <a:gd name="T38" fmla="*/ 92 w 98"/>
                    <a:gd name="T39" fmla="*/ 2 h 32"/>
                    <a:gd name="T40" fmla="*/ 90 w 98"/>
                    <a:gd name="T41" fmla="*/ 2 h 32"/>
                    <a:gd name="T42" fmla="*/ 88 w 98"/>
                    <a:gd name="T43" fmla="*/ 2 h 32"/>
                    <a:gd name="T44" fmla="*/ 82 w 98"/>
                    <a:gd name="T45" fmla="*/ 7 h 32"/>
                    <a:gd name="T46" fmla="*/ 75 w 98"/>
                    <a:gd name="T47" fmla="*/ 13 h 32"/>
                    <a:gd name="T48" fmla="*/ 69 w 98"/>
                    <a:gd name="T49" fmla="*/ 21 h 32"/>
                    <a:gd name="T50" fmla="*/ 63 w 98"/>
                    <a:gd name="T51" fmla="*/ 31 h 32"/>
                    <a:gd name="T52" fmla="*/ 55 w 98"/>
                    <a:gd name="T53" fmla="*/ 25 h 32"/>
                    <a:gd name="T54" fmla="*/ 46 w 98"/>
                    <a:gd name="T55" fmla="*/ 17 h 32"/>
                    <a:gd name="T56" fmla="*/ 38 w 98"/>
                    <a:gd name="T57" fmla="*/ 11 h 32"/>
                    <a:gd name="T58" fmla="*/ 31 w 98"/>
                    <a:gd name="T59" fmla="*/ 6 h 32"/>
                    <a:gd name="T60" fmla="*/ 25 w 98"/>
                    <a:gd name="T61" fmla="*/ 6 h 32"/>
                    <a:gd name="T62" fmla="*/ 17 w 98"/>
                    <a:gd name="T63" fmla="*/ 4 h 32"/>
                    <a:gd name="T64" fmla="*/ 9 w 98"/>
                    <a:gd name="T65" fmla="*/ 4 h 32"/>
                    <a:gd name="T66" fmla="*/ 4 w 98"/>
                    <a:gd name="T67" fmla="*/ 0 h 3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32"/>
                    <a:gd name="T104" fmla="*/ 98 w 98"/>
                    <a:gd name="T105" fmla="*/ 32 h 3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3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5" y="7"/>
                      </a:lnTo>
                      <a:lnTo>
                        <a:pt x="23" y="7"/>
                      </a:lnTo>
                      <a:lnTo>
                        <a:pt x="31" y="9"/>
                      </a:lnTo>
                      <a:lnTo>
                        <a:pt x="38" y="13"/>
                      </a:lnTo>
                      <a:lnTo>
                        <a:pt x="46" y="21"/>
                      </a:lnTo>
                      <a:lnTo>
                        <a:pt x="57" y="29"/>
                      </a:lnTo>
                      <a:lnTo>
                        <a:pt x="65" y="32"/>
                      </a:lnTo>
                      <a:lnTo>
                        <a:pt x="73" y="25"/>
                      </a:lnTo>
                      <a:lnTo>
                        <a:pt x="80" y="15"/>
                      </a:lnTo>
                      <a:lnTo>
                        <a:pt x="88" y="7"/>
                      </a:lnTo>
                      <a:lnTo>
                        <a:pt x="98" y="4"/>
                      </a:lnTo>
                      <a:lnTo>
                        <a:pt x="98" y="2"/>
                      </a:lnTo>
                      <a:lnTo>
                        <a:pt x="96" y="2"/>
                      </a:lnTo>
                      <a:lnTo>
                        <a:pt x="96" y="0"/>
                      </a:lnTo>
                      <a:lnTo>
                        <a:pt x="94" y="0"/>
                      </a:lnTo>
                      <a:lnTo>
                        <a:pt x="92" y="2"/>
                      </a:lnTo>
                      <a:lnTo>
                        <a:pt x="90" y="2"/>
                      </a:lnTo>
                      <a:lnTo>
                        <a:pt x="88" y="2"/>
                      </a:lnTo>
                      <a:lnTo>
                        <a:pt x="82" y="7"/>
                      </a:lnTo>
                      <a:lnTo>
                        <a:pt x="75" y="13"/>
                      </a:lnTo>
                      <a:lnTo>
                        <a:pt x="69" y="21"/>
                      </a:lnTo>
                      <a:lnTo>
                        <a:pt x="63" y="31"/>
                      </a:lnTo>
                      <a:lnTo>
                        <a:pt x="55" y="25"/>
                      </a:lnTo>
                      <a:lnTo>
                        <a:pt x="46" y="17"/>
                      </a:lnTo>
                      <a:lnTo>
                        <a:pt x="38" y="11"/>
                      </a:lnTo>
                      <a:lnTo>
                        <a:pt x="31" y="6"/>
                      </a:lnTo>
                      <a:lnTo>
                        <a:pt x="25" y="6"/>
                      </a:lnTo>
                      <a:lnTo>
                        <a:pt x="17" y="4"/>
                      </a:lnTo>
                      <a:lnTo>
                        <a:pt x="9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2" name="Freeform 34"/>
                <p:cNvSpPr>
                  <a:spLocks/>
                </p:cNvSpPr>
                <p:nvPr/>
              </p:nvSpPr>
              <p:spPr bwMode="auto">
                <a:xfrm>
                  <a:off x="3028" y="2709"/>
                  <a:ext cx="90" cy="35"/>
                </a:xfrm>
                <a:custGeom>
                  <a:avLst/>
                  <a:gdLst>
                    <a:gd name="T0" fmla="*/ 88 w 90"/>
                    <a:gd name="T1" fmla="*/ 4 h 35"/>
                    <a:gd name="T2" fmla="*/ 84 w 90"/>
                    <a:gd name="T3" fmla="*/ 4 h 35"/>
                    <a:gd name="T4" fmla="*/ 82 w 90"/>
                    <a:gd name="T5" fmla="*/ 2 h 35"/>
                    <a:gd name="T6" fmla="*/ 78 w 90"/>
                    <a:gd name="T7" fmla="*/ 2 h 35"/>
                    <a:gd name="T8" fmla="*/ 76 w 90"/>
                    <a:gd name="T9" fmla="*/ 0 h 35"/>
                    <a:gd name="T10" fmla="*/ 73 w 90"/>
                    <a:gd name="T11" fmla="*/ 2 h 35"/>
                    <a:gd name="T12" fmla="*/ 69 w 90"/>
                    <a:gd name="T13" fmla="*/ 2 h 35"/>
                    <a:gd name="T14" fmla="*/ 65 w 90"/>
                    <a:gd name="T15" fmla="*/ 2 h 35"/>
                    <a:gd name="T16" fmla="*/ 63 w 90"/>
                    <a:gd name="T17" fmla="*/ 4 h 35"/>
                    <a:gd name="T18" fmla="*/ 59 w 90"/>
                    <a:gd name="T19" fmla="*/ 4 h 35"/>
                    <a:gd name="T20" fmla="*/ 55 w 90"/>
                    <a:gd name="T21" fmla="*/ 4 h 35"/>
                    <a:gd name="T22" fmla="*/ 51 w 90"/>
                    <a:gd name="T23" fmla="*/ 4 h 35"/>
                    <a:gd name="T24" fmla="*/ 51 w 90"/>
                    <a:gd name="T25" fmla="*/ 4 h 35"/>
                    <a:gd name="T26" fmla="*/ 48 w 90"/>
                    <a:gd name="T27" fmla="*/ 4 h 35"/>
                    <a:gd name="T28" fmla="*/ 44 w 90"/>
                    <a:gd name="T29" fmla="*/ 4 h 35"/>
                    <a:gd name="T30" fmla="*/ 40 w 90"/>
                    <a:gd name="T31" fmla="*/ 4 h 35"/>
                    <a:gd name="T32" fmla="*/ 36 w 90"/>
                    <a:gd name="T33" fmla="*/ 4 h 35"/>
                    <a:gd name="T34" fmla="*/ 34 w 90"/>
                    <a:gd name="T35" fmla="*/ 6 h 35"/>
                    <a:gd name="T36" fmla="*/ 30 w 90"/>
                    <a:gd name="T37" fmla="*/ 6 h 35"/>
                    <a:gd name="T38" fmla="*/ 27 w 90"/>
                    <a:gd name="T39" fmla="*/ 6 h 35"/>
                    <a:gd name="T40" fmla="*/ 23 w 90"/>
                    <a:gd name="T41" fmla="*/ 4 h 35"/>
                    <a:gd name="T42" fmla="*/ 19 w 90"/>
                    <a:gd name="T43" fmla="*/ 4 h 35"/>
                    <a:gd name="T44" fmla="*/ 15 w 90"/>
                    <a:gd name="T45" fmla="*/ 4 h 35"/>
                    <a:gd name="T46" fmla="*/ 11 w 90"/>
                    <a:gd name="T47" fmla="*/ 4 h 35"/>
                    <a:gd name="T48" fmla="*/ 7 w 90"/>
                    <a:gd name="T49" fmla="*/ 2 h 35"/>
                    <a:gd name="T50" fmla="*/ 5 w 90"/>
                    <a:gd name="T51" fmla="*/ 4 h 35"/>
                    <a:gd name="T52" fmla="*/ 2 w 90"/>
                    <a:gd name="T53" fmla="*/ 4 h 35"/>
                    <a:gd name="T54" fmla="*/ 2 w 90"/>
                    <a:gd name="T55" fmla="*/ 4 h 35"/>
                    <a:gd name="T56" fmla="*/ 4 w 90"/>
                    <a:gd name="T57" fmla="*/ 6 h 35"/>
                    <a:gd name="T58" fmla="*/ 7 w 90"/>
                    <a:gd name="T59" fmla="*/ 8 h 35"/>
                    <a:gd name="T60" fmla="*/ 11 w 90"/>
                    <a:gd name="T61" fmla="*/ 8 h 35"/>
                    <a:gd name="T62" fmla="*/ 15 w 90"/>
                    <a:gd name="T63" fmla="*/ 8 h 35"/>
                    <a:gd name="T64" fmla="*/ 17 w 90"/>
                    <a:gd name="T65" fmla="*/ 10 h 35"/>
                    <a:gd name="T66" fmla="*/ 21 w 90"/>
                    <a:gd name="T67" fmla="*/ 10 h 35"/>
                    <a:gd name="T68" fmla="*/ 25 w 90"/>
                    <a:gd name="T69" fmla="*/ 10 h 35"/>
                    <a:gd name="T70" fmla="*/ 28 w 90"/>
                    <a:gd name="T71" fmla="*/ 11 h 35"/>
                    <a:gd name="T72" fmla="*/ 32 w 90"/>
                    <a:gd name="T73" fmla="*/ 13 h 35"/>
                    <a:gd name="T74" fmla="*/ 34 w 90"/>
                    <a:gd name="T75" fmla="*/ 15 h 35"/>
                    <a:gd name="T76" fmla="*/ 38 w 90"/>
                    <a:gd name="T77" fmla="*/ 17 h 35"/>
                    <a:gd name="T78" fmla="*/ 42 w 90"/>
                    <a:gd name="T79" fmla="*/ 21 h 35"/>
                    <a:gd name="T80" fmla="*/ 46 w 90"/>
                    <a:gd name="T81" fmla="*/ 23 h 35"/>
                    <a:gd name="T82" fmla="*/ 48 w 90"/>
                    <a:gd name="T83" fmla="*/ 25 h 35"/>
                    <a:gd name="T84" fmla="*/ 51 w 90"/>
                    <a:gd name="T85" fmla="*/ 29 h 35"/>
                    <a:gd name="T86" fmla="*/ 53 w 90"/>
                    <a:gd name="T87" fmla="*/ 31 h 35"/>
                    <a:gd name="T88" fmla="*/ 55 w 90"/>
                    <a:gd name="T89" fmla="*/ 33 h 35"/>
                    <a:gd name="T90" fmla="*/ 59 w 90"/>
                    <a:gd name="T91" fmla="*/ 35 h 35"/>
                    <a:gd name="T92" fmla="*/ 61 w 90"/>
                    <a:gd name="T93" fmla="*/ 33 h 35"/>
                    <a:gd name="T94" fmla="*/ 63 w 90"/>
                    <a:gd name="T95" fmla="*/ 31 h 35"/>
                    <a:gd name="T96" fmla="*/ 65 w 90"/>
                    <a:gd name="T97" fmla="*/ 27 h 35"/>
                    <a:gd name="T98" fmla="*/ 67 w 90"/>
                    <a:gd name="T99" fmla="*/ 25 h 35"/>
                    <a:gd name="T100" fmla="*/ 69 w 90"/>
                    <a:gd name="T101" fmla="*/ 21 h 35"/>
                    <a:gd name="T102" fmla="*/ 71 w 90"/>
                    <a:gd name="T103" fmla="*/ 17 h 35"/>
                    <a:gd name="T104" fmla="*/ 73 w 90"/>
                    <a:gd name="T105" fmla="*/ 15 h 35"/>
                    <a:gd name="T106" fmla="*/ 75 w 90"/>
                    <a:gd name="T107" fmla="*/ 13 h 35"/>
                    <a:gd name="T108" fmla="*/ 78 w 90"/>
                    <a:gd name="T109" fmla="*/ 11 h 35"/>
                    <a:gd name="T110" fmla="*/ 80 w 90"/>
                    <a:gd name="T111" fmla="*/ 10 h 35"/>
                    <a:gd name="T112" fmla="*/ 84 w 90"/>
                    <a:gd name="T113" fmla="*/ 8 h 35"/>
                    <a:gd name="T114" fmla="*/ 86 w 90"/>
                    <a:gd name="T115" fmla="*/ 6 h 35"/>
                    <a:gd name="T116" fmla="*/ 88 w 90"/>
                    <a:gd name="T117" fmla="*/ 4 h 3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0"/>
                    <a:gd name="T178" fmla="*/ 0 h 35"/>
                    <a:gd name="T179" fmla="*/ 90 w 90"/>
                    <a:gd name="T180" fmla="*/ 35 h 3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0" h="35">
                      <a:moveTo>
                        <a:pt x="90" y="4"/>
                      </a:moveTo>
                      <a:lnTo>
                        <a:pt x="88" y="4"/>
                      </a:lnTo>
                      <a:lnTo>
                        <a:pt x="86" y="4"/>
                      </a:lnTo>
                      <a:lnTo>
                        <a:pt x="84" y="4"/>
                      </a:lnTo>
                      <a:lnTo>
                        <a:pt x="82" y="4"/>
                      </a:lnTo>
                      <a:lnTo>
                        <a:pt x="82" y="2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5" y="0"/>
                      </a:lnTo>
                      <a:lnTo>
                        <a:pt x="73" y="2"/>
                      </a:lnTo>
                      <a:lnTo>
                        <a:pt x="71" y="2"/>
                      </a:lnTo>
                      <a:lnTo>
                        <a:pt x="69" y="2"/>
                      </a:lnTo>
                      <a:lnTo>
                        <a:pt x="67" y="2"/>
                      </a:lnTo>
                      <a:lnTo>
                        <a:pt x="65" y="2"/>
                      </a:lnTo>
                      <a:lnTo>
                        <a:pt x="65" y="4"/>
                      </a:lnTo>
                      <a:lnTo>
                        <a:pt x="63" y="4"/>
                      </a:lnTo>
                      <a:lnTo>
                        <a:pt x="61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2" y="4"/>
                      </a:lnTo>
                      <a:lnTo>
                        <a:pt x="40" y="4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13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7"/>
                      </a:lnTo>
                      <a:lnTo>
                        <a:pt x="40" y="19"/>
                      </a:lnTo>
                      <a:lnTo>
                        <a:pt x="42" y="21"/>
                      </a:lnTo>
                      <a:lnTo>
                        <a:pt x="44" y="23"/>
                      </a:lnTo>
                      <a:lnTo>
                        <a:pt x="46" y="23"/>
                      </a:lnTo>
                      <a:lnTo>
                        <a:pt x="46" y="25"/>
                      </a:lnTo>
                      <a:lnTo>
                        <a:pt x="48" y="25"/>
                      </a:lnTo>
                      <a:lnTo>
                        <a:pt x="50" y="27"/>
                      </a:lnTo>
                      <a:lnTo>
                        <a:pt x="51" y="29"/>
                      </a:lnTo>
                      <a:lnTo>
                        <a:pt x="53" y="29"/>
                      </a:lnTo>
                      <a:lnTo>
                        <a:pt x="53" y="31"/>
                      </a:lnTo>
                      <a:lnTo>
                        <a:pt x="55" y="31"/>
                      </a:lnTo>
                      <a:lnTo>
                        <a:pt x="55" y="33"/>
                      </a:lnTo>
                      <a:lnTo>
                        <a:pt x="57" y="33"/>
                      </a:lnTo>
                      <a:lnTo>
                        <a:pt x="59" y="35"/>
                      </a:lnTo>
                      <a:lnTo>
                        <a:pt x="59" y="33"/>
                      </a:lnTo>
                      <a:lnTo>
                        <a:pt x="61" y="33"/>
                      </a:lnTo>
                      <a:lnTo>
                        <a:pt x="61" y="31"/>
                      </a:lnTo>
                      <a:lnTo>
                        <a:pt x="63" y="31"/>
                      </a:lnTo>
                      <a:lnTo>
                        <a:pt x="63" y="29"/>
                      </a:lnTo>
                      <a:lnTo>
                        <a:pt x="65" y="27"/>
                      </a:lnTo>
                      <a:lnTo>
                        <a:pt x="65" y="25"/>
                      </a:lnTo>
                      <a:lnTo>
                        <a:pt x="67" y="25"/>
                      </a:lnTo>
                      <a:lnTo>
                        <a:pt x="67" y="23"/>
                      </a:lnTo>
                      <a:lnTo>
                        <a:pt x="69" y="21"/>
                      </a:lnTo>
                      <a:lnTo>
                        <a:pt x="71" y="19"/>
                      </a:lnTo>
                      <a:lnTo>
                        <a:pt x="71" y="17"/>
                      </a:lnTo>
                      <a:lnTo>
                        <a:pt x="73" y="17"/>
                      </a:lnTo>
                      <a:lnTo>
                        <a:pt x="73" y="15"/>
                      </a:lnTo>
                      <a:lnTo>
                        <a:pt x="75" y="15"/>
                      </a:lnTo>
                      <a:lnTo>
                        <a:pt x="75" y="13"/>
                      </a:lnTo>
                      <a:lnTo>
                        <a:pt x="76" y="11"/>
                      </a:lnTo>
                      <a:lnTo>
                        <a:pt x="78" y="11"/>
                      </a:lnTo>
                      <a:lnTo>
                        <a:pt x="78" y="10"/>
                      </a:lnTo>
                      <a:lnTo>
                        <a:pt x="80" y="10"/>
                      </a:lnTo>
                      <a:lnTo>
                        <a:pt x="82" y="8"/>
                      </a:lnTo>
                      <a:lnTo>
                        <a:pt x="84" y="8"/>
                      </a:lnTo>
                      <a:lnTo>
                        <a:pt x="84" y="6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88" y="4"/>
                      </a:lnTo>
                      <a:lnTo>
                        <a:pt x="90" y="4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3" name="Freeform 35"/>
                <p:cNvSpPr>
                  <a:spLocks/>
                </p:cNvSpPr>
                <p:nvPr/>
              </p:nvSpPr>
              <p:spPr bwMode="auto">
                <a:xfrm>
                  <a:off x="3028" y="2709"/>
                  <a:ext cx="90" cy="35"/>
                </a:xfrm>
                <a:custGeom>
                  <a:avLst/>
                  <a:gdLst>
                    <a:gd name="T0" fmla="*/ 90 w 90"/>
                    <a:gd name="T1" fmla="*/ 4 h 35"/>
                    <a:gd name="T2" fmla="*/ 86 w 90"/>
                    <a:gd name="T3" fmla="*/ 4 h 35"/>
                    <a:gd name="T4" fmla="*/ 82 w 90"/>
                    <a:gd name="T5" fmla="*/ 4 h 35"/>
                    <a:gd name="T6" fmla="*/ 80 w 90"/>
                    <a:gd name="T7" fmla="*/ 2 h 35"/>
                    <a:gd name="T8" fmla="*/ 78 w 90"/>
                    <a:gd name="T9" fmla="*/ 0 h 35"/>
                    <a:gd name="T10" fmla="*/ 73 w 90"/>
                    <a:gd name="T11" fmla="*/ 2 h 35"/>
                    <a:gd name="T12" fmla="*/ 65 w 90"/>
                    <a:gd name="T13" fmla="*/ 4 h 35"/>
                    <a:gd name="T14" fmla="*/ 57 w 90"/>
                    <a:gd name="T15" fmla="*/ 4 h 35"/>
                    <a:gd name="T16" fmla="*/ 51 w 90"/>
                    <a:gd name="T17" fmla="*/ 2 h 35"/>
                    <a:gd name="T18" fmla="*/ 46 w 90"/>
                    <a:gd name="T19" fmla="*/ 4 h 35"/>
                    <a:gd name="T20" fmla="*/ 38 w 90"/>
                    <a:gd name="T21" fmla="*/ 4 h 35"/>
                    <a:gd name="T22" fmla="*/ 30 w 90"/>
                    <a:gd name="T23" fmla="*/ 6 h 35"/>
                    <a:gd name="T24" fmla="*/ 27 w 90"/>
                    <a:gd name="T25" fmla="*/ 6 h 35"/>
                    <a:gd name="T26" fmla="*/ 23 w 90"/>
                    <a:gd name="T27" fmla="*/ 4 h 35"/>
                    <a:gd name="T28" fmla="*/ 19 w 90"/>
                    <a:gd name="T29" fmla="*/ 4 h 35"/>
                    <a:gd name="T30" fmla="*/ 15 w 90"/>
                    <a:gd name="T31" fmla="*/ 4 h 35"/>
                    <a:gd name="T32" fmla="*/ 9 w 90"/>
                    <a:gd name="T33" fmla="*/ 2 h 35"/>
                    <a:gd name="T34" fmla="*/ 7 w 90"/>
                    <a:gd name="T35" fmla="*/ 4 h 35"/>
                    <a:gd name="T36" fmla="*/ 5 w 90"/>
                    <a:gd name="T37" fmla="*/ 4 h 35"/>
                    <a:gd name="T38" fmla="*/ 2 w 90"/>
                    <a:gd name="T39" fmla="*/ 4 h 35"/>
                    <a:gd name="T40" fmla="*/ 0 w 90"/>
                    <a:gd name="T41" fmla="*/ 4 h 35"/>
                    <a:gd name="T42" fmla="*/ 5 w 90"/>
                    <a:gd name="T43" fmla="*/ 8 h 35"/>
                    <a:gd name="T44" fmla="*/ 13 w 90"/>
                    <a:gd name="T45" fmla="*/ 8 h 35"/>
                    <a:gd name="T46" fmla="*/ 21 w 90"/>
                    <a:gd name="T47" fmla="*/ 10 h 35"/>
                    <a:gd name="T48" fmla="*/ 27 w 90"/>
                    <a:gd name="T49" fmla="*/ 10 h 35"/>
                    <a:gd name="T50" fmla="*/ 34 w 90"/>
                    <a:gd name="T51" fmla="*/ 15 h 35"/>
                    <a:gd name="T52" fmla="*/ 42 w 90"/>
                    <a:gd name="T53" fmla="*/ 21 h 35"/>
                    <a:gd name="T54" fmla="*/ 51 w 90"/>
                    <a:gd name="T55" fmla="*/ 29 h 35"/>
                    <a:gd name="T56" fmla="*/ 59 w 90"/>
                    <a:gd name="T57" fmla="*/ 35 h 35"/>
                    <a:gd name="T58" fmla="*/ 65 w 90"/>
                    <a:gd name="T59" fmla="*/ 25 h 35"/>
                    <a:gd name="T60" fmla="*/ 71 w 90"/>
                    <a:gd name="T61" fmla="*/ 17 h 35"/>
                    <a:gd name="T62" fmla="*/ 78 w 90"/>
                    <a:gd name="T63" fmla="*/ 11 h 35"/>
                    <a:gd name="T64" fmla="*/ 84 w 90"/>
                    <a:gd name="T65" fmla="*/ 6 h 35"/>
                    <a:gd name="T66" fmla="*/ 86 w 90"/>
                    <a:gd name="T67" fmla="*/ 6 h 35"/>
                    <a:gd name="T68" fmla="*/ 88 w 90"/>
                    <a:gd name="T69" fmla="*/ 6 h 35"/>
                    <a:gd name="T70" fmla="*/ 90 w 90"/>
                    <a:gd name="T71" fmla="*/ 4 h 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0"/>
                    <a:gd name="T109" fmla="*/ 0 h 35"/>
                    <a:gd name="T110" fmla="*/ 90 w 90"/>
                    <a:gd name="T111" fmla="*/ 35 h 3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0" h="35">
                      <a:moveTo>
                        <a:pt x="90" y="4"/>
                      </a:moveTo>
                      <a:lnTo>
                        <a:pt x="86" y="4"/>
                      </a:lnTo>
                      <a:lnTo>
                        <a:pt x="82" y="4"/>
                      </a:lnTo>
                      <a:lnTo>
                        <a:pt x="80" y="2"/>
                      </a:lnTo>
                      <a:lnTo>
                        <a:pt x="78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51" y="2"/>
                      </a:lnTo>
                      <a:lnTo>
                        <a:pt x="46" y="4"/>
                      </a:lnTo>
                      <a:lnTo>
                        <a:pt x="38" y="4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5" y="4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5" y="8"/>
                      </a:lnTo>
                      <a:lnTo>
                        <a:pt x="13" y="8"/>
                      </a:lnTo>
                      <a:lnTo>
                        <a:pt x="21" y="10"/>
                      </a:lnTo>
                      <a:lnTo>
                        <a:pt x="27" y="10"/>
                      </a:lnTo>
                      <a:lnTo>
                        <a:pt x="34" y="15"/>
                      </a:lnTo>
                      <a:lnTo>
                        <a:pt x="42" y="21"/>
                      </a:lnTo>
                      <a:lnTo>
                        <a:pt x="51" y="29"/>
                      </a:lnTo>
                      <a:lnTo>
                        <a:pt x="59" y="35"/>
                      </a:lnTo>
                      <a:lnTo>
                        <a:pt x="65" y="25"/>
                      </a:lnTo>
                      <a:lnTo>
                        <a:pt x="71" y="17"/>
                      </a:lnTo>
                      <a:lnTo>
                        <a:pt x="78" y="11"/>
                      </a:lnTo>
                      <a:lnTo>
                        <a:pt x="84" y="6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9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4" name="Freeform 36"/>
                <p:cNvSpPr>
                  <a:spLocks/>
                </p:cNvSpPr>
                <p:nvPr/>
              </p:nvSpPr>
              <p:spPr bwMode="auto">
                <a:xfrm>
                  <a:off x="3003" y="2736"/>
                  <a:ext cx="220" cy="29"/>
                </a:xfrm>
                <a:custGeom>
                  <a:avLst/>
                  <a:gdLst>
                    <a:gd name="T0" fmla="*/ 2 w 220"/>
                    <a:gd name="T1" fmla="*/ 9 h 29"/>
                    <a:gd name="T2" fmla="*/ 7 w 220"/>
                    <a:gd name="T3" fmla="*/ 13 h 29"/>
                    <a:gd name="T4" fmla="*/ 15 w 220"/>
                    <a:gd name="T5" fmla="*/ 15 h 29"/>
                    <a:gd name="T6" fmla="*/ 21 w 220"/>
                    <a:gd name="T7" fmla="*/ 17 h 29"/>
                    <a:gd name="T8" fmla="*/ 29 w 220"/>
                    <a:gd name="T9" fmla="*/ 17 h 29"/>
                    <a:gd name="T10" fmla="*/ 36 w 220"/>
                    <a:gd name="T11" fmla="*/ 19 h 29"/>
                    <a:gd name="T12" fmla="*/ 44 w 220"/>
                    <a:gd name="T13" fmla="*/ 19 h 29"/>
                    <a:gd name="T14" fmla="*/ 52 w 220"/>
                    <a:gd name="T15" fmla="*/ 21 h 29"/>
                    <a:gd name="T16" fmla="*/ 59 w 220"/>
                    <a:gd name="T17" fmla="*/ 23 h 29"/>
                    <a:gd name="T18" fmla="*/ 67 w 220"/>
                    <a:gd name="T19" fmla="*/ 23 h 29"/>
                    <a:gd name="T20" fmla="*/ 75 w 220"/>
                    <a:gd name="T21" fmla="*/ 25 h 29"/>
                    <a:gd name="T22" fmla="*/ 82 w 220"/>
                    <a:gd name="T23" fmla="*/ 25 h 29"/>
                    <a:gd name="T24" fmla="*/ 90 w 220"/>
                    <a:gd name="T25" fmla="*/ 27 h 29"/>
                    <a:gd name="T26" fmla="*/ 98 w 220"/>
                    <a:gd name="T27" fmla="*/ 27 h 29"/>
                    <a:gd name="T28" fmla="*/ 103 w 220"/>
                    <a:gd name="T29" fmla="*/ 29 h 29"/>
                    <a:gd name="T30" fmla="*/ 111 w 220"/>
                    <a:gd name="T31" fmla="*/ 29 h 29"/>
                    <a:gd name="T32" fmla="*/ 119 w 220"/>
                    <a:gd name="T33" fmla="*/ 29 h 29"/>
                    <a:gd name="T34" fmla="*/ 126 w 220"/>
                    <a:gd name="T35" fmla="*/ 27 h 29"/>
                    <a:gd name="T36" fmla="*/ 134 w 220"/>
                    <a:gd name="T37" fmla="*/ 27 h 29"/>
                    <a:gd name="T38" fmla="*/ 142 w 220"/>
                    <a:gd name="T39" fmla="*/ 27 h 29"/>
                    <a:gd name="T40" fmla="*/ 155 w 220"/>
                    <a:gd name="T41" fmla="*/ 23 h 29"/>
                    <a:gd name="T42" fmla="*/ 163 w 220"/>
                    <a:gd name="T43" fmla="*/ 21 h 29"/>
                    <a:gd name="T44" fmla="*/ 171 w 220"/>
                    <a:gd name="T45" fmla="*/ 21 h 29"/>
                    <a:gd name="T46" fmla="*/ 178 w 220"/>
                    <a:gd name="T47" fmla="*/ 21 h 29"/>
                    <a:gd name="T48" fmla="*/ 186 w 220"/>
                    <a:gd name="T49" fmla="*/ 19 h 29"/>
                    <a:gd name="T50" fmla="*/ 194 w 220"/>
                    <a:gd name="T51" fmla="*/ 17 h 29"/>
                    <a:gd name="T52" fmla="*/ 201 w 220"/>
                    <a:gd name="T53" fmla="*/ 17 h 29"/>
                    <a:gd name="T54" fmla="*/ 207 w 220"/>
                    <a:gd name="T55" fmla="*/ 15 h 29"/>
                    <a:gd name="T56" fmla="*/ 211 w 220"/>
                    <a:gd name="T57" fmla="*/ 11 h 29"/>
                    <a:gd name="T58" fmla="*/ 217 w 220"/>
                    <a:gd name="T59" fmla="*/ 9 h 29"/>
                    <a:gd name="T60" fmla="*/ 219 w 220"/>
                    <a:gd name="T61" fmla="*/ 4 h 29"/>
                    <a:gd name="T62" fmla="*/ 219 w 220"/>
                    <a:gd name="T63" fmla="*/ 2 h 29"/>
                    <a:gd name="T64" fmla="*/ 215 w 220"/>
                    <a:gd name="T65" fmla="*/ 8 h 29"/>
                    <a:gd name="T66" fmla="*/ 209 w 220"/>
                    <a:gd name="T67" fmla="*/ 9 h 29"/>
                    <a:gd name="T68" fmla="*/ 197 w 220"/>
                    <a:gd name="T69" fmla="*/ 13 h 29"/>
                    <a:gd name="T70" fmla="*/ 192 w 220"/>
                    <a:gd name="T71" fmla="*/ 15 h 29"/>
                    <a:gd name="T72" fmla="*/ 186 w 220"/>
                    <a:gd name="T73" fmla="*/ 17 h 29"/>
                    <a:gd name="T74" fmla="*/ 180 w 220"/>
                    <a:gd name="T75" fmla="*/ 19 h 29"/>
                    <a:gd name="T76" fmla="*/ 172 w 220"/>
                    <a:gd name="T77" fmla="*/ 19 h 29"/>
                    <a:gd name="T78" fmla="*/ 165 w 220"/>
                    <a:gd name="T79" fmla="*/ 19 h 29"/>
                    <a:gd name="T80" fmla="*/ 157 w 220"/>
                    <a:gd name="T81" fmla="*/ 19 h 29"/>
                    <a:gd name="T82" fmla="*/ 149 w 220"/>
                    <a:gd name="T83" fmla="*/ 19 h 29"/>
                    <a:gd name="T84" fmla="*/ 142 w 220"/>
                    <a:gd name="T85" fmla="*/ 21 h 29"/>
                    <a:gd name="T86" fmla="*/ 134 w 220"/>
                    <a:gd name="T87" fmla="*/ 23 h 29"/>
                    <a:gd name="T88" fmla="*/ 126 w 220"/>
                    <a:gd name="T89" fmla="*/ 23 h 29"/>
                    <a:gd name="T90" fmla="*/ 121 w 220"/>
                    <a:gd name="T91" fmla="*/ 23 h 29"/>
                    <a:gd name="T92" fmla="*/ 113 w 220"/>
                    <a:gd name="T93" fmla="*/ 23 h 29"/>
                    <a:gd name="T94" fmla="*/ 107 w 220"/>
                    <a:gd name="T95" fmla="*/ 25 h 29"/>
                    <a:gd name="T96" fmla="*/ 100 w 220"/>
                    <a:gd name="T97" fmla="*/ 25 h 29"/>
                    <a:gd name="T98" fmla="*/ 94 w 220"/>
                    <a:gd name="T99" fmla="*/ 23 h 29"/>
                    <a:gd name="T100" fmla="*/ 86 w 220"/>
                    <a:gd name="T101" fmla="*/ 23 h 29"/>
                    <a:gd name="T102" fmla="*/ 78 w 220"/>
                    <a:gd name="T103" fmla="*/ 23 h 29"/>
                    <a:gd name="T104" fmla="*/ 71 w 220"/>
                    <a:gd name="T105" fmla="*/ 23 h 29"/>
                    <a:gd name="T106" fmla="*/ 63 w 220"/>
                    <a:gd name="T107" fmla="*/ 21 h 29"/>
                    <a:gd name="T108" fmla="*/ 55 w 220"/>
                    <a:gd name="T109" fmla="*/ 19 h 29"/>
                    <a:gd name="T110" fmla="*/ 48 w 220"/>
                    <a:gd name="T111" fmla="*/ 19 h 29"/>
                    <a:gd name="T112" fmla="*/ 36 w 220"/>
                    <a:gd name="T113" fmla="*/ 15 h 29"/>
                    <a:gd name="T114" fmla="*/ 30 w 220"/>
                    <a:gd name="T115" fmla="*/ 13 h 29"/>
                    <a:gd name="T116" fmla="*/ 25 w 220"/>
                    <a:gd name="T117" fmla="*/ 9 h 29"/>
                    <a:gd name="T118" fmla="*/ 17 w 220"/>
                    <a:gd name="T119" fmla="*/ 8 h 29"/>
                    <a:gd name="T120" fmla="*/ 11 w 220"/>
                    <a:gd name="T121" fmla="*/ 6 h 29"/>
                    <a:gd name="T122" fmla="*/ 5 w 220"/>
                    <a:gd name="T123" fmla="*/ 4 h 29"/>
                    <a:gd name="T124" fmla="*/ 0 w 220"/>
                    <a:gd name="T125" fmla="*/ 2 h 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0"/>
                    <a:gd name="T190" fmla="*/ 0 h 29"/>
                    <a:gd name="T191" fmla="*/ 220 w 220"/>
                    <a:gd name="T192" fmla="*/ 29 h 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0" h="29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8" y="19"/>
                      </a:lnTo>
                      <a:lnTo>
                        <a:pt x="40" y="19"/>
                      </a:lnTo>
                      <a:lnTo>
                        <a:pt x="42" y="19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8" y="21"/>
                      </a:lnTo>
                      <a:lnTo>
                        <a:pt x="50" y="21"/>
                      </a:lnTo>
                      <a:lnTo>
                        <a:pt x="52" y="21"/>
                      </a:lnTo>
                      <a:lnTo>
                        <a:pt x="53" y="21"/>
                      </a:lnTo>
                      <a:lnTo>
                        <a:pt x="55" y="23"/>
                      </a:lnTo>
                      <a:lnTo>
                        <a:pt x="57" y="23"/>
                      </a:lnTo>
                      <a:lnTo>
                        <a:pt x="59" y="23"/>
                      </a:lnTo>
                      <a:lnTo>
                        <a:pt x="61" y="23"/>
                      </a:lnTo>
                      <a:lnTo>
                        <a:pt x="63" y="23"/>
                      </a:lnTo>
                      <a:lnTo>
                        <a:pt x="65" y="23"/>
                      </a:lnTo>
                      <a:lnTo>
                        <a:pt x="67" y="23"/>
                      </a:lnTo>
                      <a:lnTo>
                        <a:pt x="69" y="25"/>
                      </a:lnTo>
                      <a:lnTo>
                        <a:pt x="71" y="25"/>
                      </a:lnTo>
                      <a:lnTo>
                        <a:pt x="73" y="25"/>
                      </a:lnTo>
                      <a:lnTo>
                        <a:pt x="75" y="25"/>
                      </a:lnTo>
                      <a:lnTo>
                        <a:pt x="76" y="25"/>
                      </a:lnTo>
                      <a:lnTo>
                        <a:pt x="78" y="25"/>
                      </a:lnTo>
                      <a:lnTo>
                        <a:pt x="80" y="25"/>
                      </a:lnTo>
                      <a:lnTo>
                        <a:pt x="82" y="25"/>
                      </a:lnTo>
                      <a:lnTo>
                        <a:pt x="84" y="25"/>
                      </a:lnTo>
                      <a:lnTo>
                        <a:pt x="86" y="25"/>
                      </a:lnTo>
                      <a:lnTo>
                        <a:pt x="88" y="27"/>
                      </a:lnTo>
                      <a:lnTo>
                        <a:pt x="90" y="27"/>
                      </a:lnTo>
                      <a:lnTo>
                        <a:pt x="92" y="27"/>
                      </a:lnTo>
                      <a:lnTo>
                        <a:pt x="94" y="27"/>
                      </a:lnTo>
                      <a:lnTo>
                        <a:pt x="96" y="27"/>
                      </a:lnTo>
                      <a:lnTo>
                        <a:pt x="98" y="27"/>
                      </a:lnTo>
                      <a:lnTo>
                        <a:pt x="98" y="29"/>
                      </a:lnTo>
                      <a:lnTo>
                        <a:pt x="100" y="29"/>
                      </a:lnTo>
                      <a:lnTo>
                        <a:pt x="101" y="29"/>
                      </a:lnTo>
                      <a:lnTo>
                        <a:pt x="103" y="29"/>
                      </a:lnTo>
                      <a:lnTo>
                        <a:pt x="105" y="29"/>
                      </a:lnTo>
                      <a:lnTo>
                        <a:pt x="107" y="29"/>
                      </a:lnTo>
                      <a:lnTo>
                        <a:pt x="109" y="29"/>
                      </a:lnTo>
                      <a:lnTo>
                        <a:pt x="111" y="29"/>
                      </a:lnTo>
                      <a:lnTo>
                        <a:pt x="113" y="29"/>
                      </a:lnTo>
                      <a:lnTo>
                        <a:pt x="115" y="29"/>
                      </a:lnTo>
                      <a:lnTo>
                        <a:pt x="117" y="29"/>
                      </a:lnTo>
                      <a:lnTo>
                        <a:pt x="119" y="29"/>
                      </a:lnTo>
                      <a:lnTo>
                        <a:pt x="121" y="29"/>
                      </a:lnTo>
                      <a:lnTo>
                        <a:pt x="123" y="27"/>
                      </a:lnTo>
                      <a:lnTo>
                        <a:pt x="124" y="27"/>
                      </a:lnTo>
                      <a:lnTo>
                        <a:pt x="126" y="27"/>
                      </a:lnTo>
                      <a:lnTo>
                        <a:pt x="128" y="27"/>
                      </a:lnTo>
                      <a:lnTo>
                        <a:pt x="130" y="27"/>
                      </a:lnTo>
                      <a:lnTo>
                        <a:pt x="132" y="27"/>
                      </a:lnTo>
                      <a:lnTo>
                        <a:pt x="134" y="27"/>
                      </a:lnTo>
                      <a:lnTo>
                        <a:pt x="136" y="27"/>
                      </a:lnTo>
                      <a:lnTo>
                        <a:pt x="138" y="27"/>
                      </a:lnTo>
                      <a:lnTo>
                        <a:pt x="140" y="27"/>
                      </a:lnTo>
                      <a:lnTo>
                        <a:pt x="142" y="27"/>
                      </a:lnTo>
                      <a:lnTo>
                        <a:pt x="142" y="25"/>
                      </a:lnTo>
                      <a:lnTo>
                        <a:pt x="144" y="25"/>
                      </a:lnTo>
                      <a:lnTo>
                        <a:pt x="146" y="25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9" y="23"/>
                      </a:lnTo>
                      <a:lnTo>
                        <a:pt x="161" y="21"/>
                      </a:lnTo>
                      <a:lnTo>
                        <a:pt x="163" y="21"/>
                      </a:lnTo>
                      <a:lnTo>
                        <a:pt x="165" y="21"/>
                      </a:lnTo>
                      <a:lnTo>
                        <a:pt x="167" y="21"/>
                      </a:lnTo>
                      <a:lnTo>
                        <a:pt x="169" y="21"/>
                      </a:lnTo>
                      <a:lnTo>
                        <a:pt x="171" y="21"/>
                      </a:lnTo>
                      <a:lnTo>
                        <a:pt x="172" y="21"/>
                      </a:lnTo>
                      <a:lnTo>
                        <a:pt x="174" y="21"/>
                      </a:lnTo>
                      <a:lnTo>
                        <a:pt x="176" y="21"/>
                      </a:lnTo>
                      <a:lnTo>
                        <a:pt x="178" y="21"/>
                      </a:lnTo>
                      <a:lnTo>
                        <a:pt x="180" y="19"/>
                      </a:lnTo>
                      <a:lnTo>
                        <a:pt x="182" y="19"/>
                      </a:lnTo>
                      <a:lnTo>
                        <a:pt x="184" y="19"/>
                      </a:lnTo>
                      <a:lnTo>
                        <a:pt x="186" y="19"/>
                      </a:lnTo>
                      <a:lnTo>
                        <a:pt x="188" y="19"/>
                      </a:lnTo>
                      <a:lnTo>
                        <a:pt x="190" y="19"/>
                      </a:lnTo>
                      <a:lnTo>
                        <a:pt x="192" y="19"/>
                      </a:lnTo>
                      <a:lnTo>
                        <a:pt x="194" y="17"/>
                      </a:lnTo>
                      <a:lnTo>
                        <a:pt x="195" y="17"/>
                      </a:lnTo>
                      <a:lnTo>
                        <a:pt x="197" y="17"/>
                      </a:lnTo>
                      <a:lnTo>
                        <a:pt x="199" y="17"/>
                      </a:lnTo>
                      <a:lnTo>
                        <a:pt x="201" y="17"/>
                      </a:lnTo>
                      <a:lnTo>
                        <a:pt x="201" y="15"/>
                      </a:lnTo>
                      <a:lnTo>
                        <a:pt x="203" y="15"/>
                      </a:lnTo>
                      <a:lnTo>
                        <a:pt x="205" y="15"/>
                      </a:lnTo>
                      <a:lnTo>
                        <a:pt x="207" y="15"/>
                      </a:lnTo>
                      <a:lnTo>
                        <a:pt x="207" y="13"/>
                      </a:lnTo>
                      <a:lnTo>
                        <a:pt x="209" y="13"/>
                      </a:lnTo>
                      <a:lnTo>
                        <a:pt x="211" y="13"/>
                      </a:lnTo>
                      <a:lnTo>
                        <a:pt x="211" y="11"/>
                      </a:lnTo>
                      <a:lnTo>
                        <a:pt x="213" y="11"/>
                      </a:lnTo>
                      <a:lnTo>
                        <a:pt x="215" y="11"/>
                      </a:lnTo>
                      <a:lnTo>
                        <a:pt x="215" y="9"/>
                      </a:lnTo>
                      <a:lnTo>
                        <a:pt x="217" y="9"/>
                      </a:lnTo>
                      <a:lnTo>
                        <a:pt x="217" y="8"/>
                      </a:lnTo>
                      <a:lnTo>
                        <a:pt x="219" y="8"/>
                      </a:lnTo>
                      <a:lnTo>
                        <a:pt x="219" y="6"/>
                      </a:lnTo>
                      <a:lnTo>
                        <a:pt x="219" y="4"/>
                      </a:lnTo>
                      <a:lnTo>
                        <a:pt x="220" y="4"/>
                      </a:lnTo>
                      <a:lnTo>
                        <a:pt x="220" y="2"/>
                      </a:lnTo>
                      <a:lnTo>
                        <a:pt x="219" y="0"/>
                      </a:lnTo>
                      <a:lnTo>
                        <a:pt x="219" y="2"/>
                      </a:lnTo>
                      <a:lnTo>
                        <a:pt x="217" y="4"/>
                      </a:lnTo>
                      <a:lnTo>
                        <a:pt x="217" y="6"/>
                      </a:lnTo>
                      <a:lnTo>
                        <a:pt x="215" y="6"/>
                      </a:lnTo>
                      <a:lnTo>
                        <a:pt x="215" y="8"/>
                      </a:lnTo>
                      <a:lnTo>
                        <a:pt x="213" y="8"/>
                      </a:lnTo>
                      <a:lnTo>
                        <a:pt x="211" y="8"/>
                      </a:lnTo>
                      <a:lnTo>
                        <a:pt x="209" y="8"/>
                      </a:lnTo>
                      <a:lnTo>
                        <a:pt x="209" y="9"/>
                      </a:lnTo>
                      <a:lnTo>
                        <a:pt x="207" y="9"/>
                      </a:lnTo>
                      <a:lnTo>
                        <a:pt x="205" y="9"/>
                      </a:lnTo>
                      <a:lnTo>
                        <a:pt x="197" y="11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5"/>
                      </a:lnTo>
                      <a:lnTo>
                        <a:pt x="194" y="15"/>
                      </a:lnTo>
                      <a:lnTo>
                        <a:pt x="192" y="15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lnTo>
                        <a:pt x="188" y="17"/>
                      </a:lnTo>
                      <a:lnTo>
                        <a:pt x="186" y="17"/>
                      </a:lnTo>
                      <a:lnTo>
                        <a:pt x="184" y="17"/>
                      </a:lnTo>
                      <a:lnTo>
                        <a:pt x="182" y="17"/>
                      </a:lnTo>
                      <a:lnTo>
                        <a:pt x="180" y="17"/>
                      </a:lnTo>
                      <a:lnTo>
                        <a:pt x="180" y="19"/>
                      </a:lnTo>
                      <a:lnTo>
                        <a:pt x="178" y="19"/>
                      </a:lnTo>
                      <a:lnTo>
                        <a:pt x="176" y="19"/>
                      </a:lnTo>
                      <a:lnTo>
                        <a:pt x="174" y="19"/>
                      </a:lnTo>
                      <a:lnTo>
                        <a:pt x="172" y="19"/>
                      </a:lnTo>
                      <a:lnTo>
                        <a:pt x="171" y="19"/>
                      </a:lnTo>
                      <a:lnTo>
                        <a:pt x="169" y="19"/>
                      </a:lnTo>
                      <a:lnTo>
                        <a:pt x="167" y="19"/>
                      </a:lnTo>
                      <a:lnTo>
                        <a:pt x="165" y="19"/>
                      </a:lnTo>
                      <a:lnTo>
                        <a:pt x="163" y="19"/>
                      </a:lnTo>
                      <a:lnTo>
                        <a:pt x="161" y="19"/>
                      </a:lnTo>
                      <a:lnTo>
                        <a:pt x="159" y="19"/>
                      </a:lnTo>
                      <a:lnTo>
                        <a:pt x="157" y="19"/>
                      </a:lnTo>
                      <a:lnTo>
                        <a:pt x="155" y="19"/>
                      </a:lnTo>
                      <a:lnTo>
                        <a:pt x="153" y="19"/>
                      </a:lnTo>
                      <a:lnTo>
                        <a:pt x="151" y="19"/>
                      </a:lnTo>
                      <a:lnTo>
                        <a:pt x="149" y="19"/>
                      </a:lnTo>
                      <a:lnTo>
                        <a:pt x="148" y="19"/>
                      </a:lnTo>
                      <a:lnTo>
                        <a:pt x="146" y="21"/>
                      </a:lnTo>
                      <a:lnTo>
                        <a:pt x="144" y="21"/>
                      </a:lnTo>
                      <a:lnTo>
                        <a:pt x="142" y="21"/>
                      </a:lnTo>
                      <a:lnTo>
                        <a:pt x="140" y="21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4" y="23"/>
                      </a:lnTo>
                      <a:lnTo>
                        <a:pt x="132" y="23"/>
                      </a:lnTo>
                      <a:lnTo>
                        <a:pt x="130" y="23"/>
                      </a:lnTo>
                      <a:lnTo>
                        <a:pt x="128" y="23"/>
                      </a:lnTo>
                      <a:lnTo>
                        <a:pt x="126" y="23"/>
                      </a:lnTo>
                      <a:lnTo>
                        <a:pt x="126" y="25"/>
                      </a:lnTo>
                      <a:lnTo>
                        <a:pt x="124" y="25"/>
                      </a:lnTo>
                      <a:lnTo>
                        <a:pt x="123" y="25"/>
                      </a:lnTo>
                      <a:lnTo>
                        <a:pt x="121" y="23"/>
                      </a:lnTo>
                      <a:lnTo>
                        <a:pt x="119" y="23"/>
                      </a:lnTo>
                      <a:lnTo>
                        <a:pt x="117" y="23"/>
                      </a:lnTo>
                      <a:lnTo>
                        <a:pt x="115" y="23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11" y="25"/>
                      </a:lnTo>
                      <a:lnTo>
                        <a:pt x="109" y="25"/>
                      </a:lnTo>
                      <a:lnTo>
                        <a:pt x="107" y="25"/>
                      </a:lnTo>
                      <a:lnTo>
                        <a:pt x="105" y="25"/>
                      </a:lnTo>
                      <a:lnTo>
                        <a:pt x="103" y="25"/>
                      </a:lnTo>
                      <a:lnTo>
                        <a:pt x="101" y="25"/>
                      </a:lnTo>
                      <a:lnTo>
                        <a:pt x="100" y="25"/>
                      </a:lnTo>
                      <a:lnTo>
                        <a:pt x="98" y="25"/>
                      </a:lnTo>
                      <a:lnTo>
                        <a:pt x="98" y="23"/>
                      </a:lnTo>
                      <a:lnTo>
                        <a:pt x="96" y="23"/>
                      </a:lnTo>
                      <a:lnTo>
                        <a:pt x="94" y="23"/>
                      </a:lnTo>
                      <a:lnTo>
                        <a:pt x="92" y="23"/>
                      </a:lnTo>
                      <a:lnTo>
                        <a:pt x="90" y="23"/>
                      </a:lnTo>
                      <a:lnTo>
                        <a:pt x="88" y="23"/>
                      </a:lnTo>
                      <a:lnTo>
                        <a:pt x="86" y="23"/>
                      </a:lnTo>
                      <a:lnTo>
                        <a:pt x="84" y="23"/>
                      </a:lnTo>
                      <a:lnTo>
                        <a:pt x="82" y="23"/>
                      </a:lnTo>
                      <a:lnTo>
                        <a:pt x="80" y="23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5" y="23"/>
                      </a:lnTo>
                      <a:lnTo>
                        <a:pt x="73" y="23"/>
                      </a:lnTo>
                      <a:lnTo>
                        <a:pt x="71" y="23"/>
                      </a:lnTo>
                      <a:lnTo>
                        <a:pt x="69" y="21"/>
                      </a:lnTo>
                      <a:lnTo>
                        <a:pt x="67" y="21"/>
                      </a:lnTo>
                      <a:lnTo>
                        <a:pt x="65" y="21"/>
                      </a:lnTo>
                      <a:lnTo>
                        <a:pt x="63" y="21"/>
                      </a:lnTo>
                      <a:lnTo>
                        <a:pt x="61" y="21"/>
                      </a:lnTo>
                      <a:lnTo>
                        <a:pt x="59" y="21"/>
                      </a:lnTo>
                      <a:lnTo>
                        <a:pt x="57" y="19"/>
                      </a:lnTo>
                      <a:lnTo>
                        <a:pt x="55" y="19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6" y="19"/>
                      </a:lnTo>
                      <a:lnTo>
                        <a:pt x="44" y="19"/>
                      </a:lnTo>
                      <a:lnTo>
                        <a:pt x="42" y="15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09B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5" name="Freeform 37"/>
                <p:cNvSpPr>
                  <a:spLocks noEditPoints="1"/>
                </p:cNvSpPr>
                <p:nvPr/>
              </p:nvSpPr>
              <p:spPr bwMode="auto">
                <a:xfrm>
                  <a:off x="3005" y="2644"/>
                  <a:ext cx="245" cy="55"/>
                </a:xfrm>
                <a:custGeom>
                  <a:avLst/>
                  <a:gdLst>
                    <a:gd name="T0" fmla="*/ 28 w 245"/>
                    <a:gd name="T1" fmla="*/ 25 h 55"/>
                    <a:gd name="T2" fmla="*/ 30 w 245"/>
                    <a:gd name="T3" fmla="*/ 38 h 55"/>
                    <a:gd name="T4" fmla="*/ 27 w 245"/>
                    <a:gd name="T5" fmla="*/ 38 h 55"/>
                    <a:gd name="T6" fmla="*/ 15 w 245"/>
                    <a:gd name="T7" fmla="*/ 38 h 55"/>
                    <a:gd name="T8" fmla="*/ 5 w 245"/>
                    <a:gd name="T9" fmla="*/ 36 h 55"/>
                    <a:gd name="T10" fmla="*/ 2 w 245"/>
                    <a:gd name="T11" fmla="*/ 29 h 55"/>
                    <a:gd name="T12" fmla="*/ 0 w 245"/>
                    <a:gd name="T13" fmla="*/ 15 h 55"/>
                    <a:gd name="T14" fmla="*/ 3 w 245"/>
                    <a:gd name="T15" fmla="*/ 11 h 55"/>
                    <a:gd name="T16" fmla="*/ 19 w 245"/>
                    <a:gd name="T17" fmla="*/ 13 h 55"/>
                    <a:gd name="T18" fmla="*/ 38 w 245"/>
                    <a:gd name="T19" fmla="*/ 27 h 55"/>
                    <a:gd name="T20" fmla="*/ 46 w 245"/>
                    <a:gd name="T21" fmla="*/ 19 h 55"/>
                    <a:gd name="T22" fmla="*/ 48 w 245"/>
                    <a:gd name="T23" fmla="*/ 17 h 55"/>
                    <a:gd name="T24" fmla="*/ 38 w 245"/>
                    <a:gd name="T25" fmla="*/ 11 h 55"/>
                    <a:gd name="T26" fmla="*/ 27 w 245"/>
                    <a:gd name="T27" fmla="*/ 17 h 55"/>
                    <a:gd name="T28" fmla="*/ 30 w 245"/>
                    <a:gd name="T29" fmla="*/ 25 h 55"/>
                    <a:gd name="T30" fmla="*/ 53 w 245"/>
                    <a:gd name="T31" fmla="*/ 15 h 55"/>
                    <a:gd name="T32" fmla="*/ 63 w 245"/>
                    <a:gd name="T33" fmla="*/ 21 h 55"/>
                    <a:gd name="T34" fmla="*/ 55 w 245"/>
                    <a:gd name="T35" fmla="*/ 30 h 55"/>
                    <a:gd name="T36" fmla="*/ 46 w 245"/>
                    <a:gd name="T37" fmla="*/ 29 h 55"/>
                    <a:gd name="T38" fmla="*/ 44 w 245"/>
                    <a:gd name="T39" fmla="*/ 34 h 55"/>
                    <a:gd name="T40" fmla="*/ 51 w 245"/>
                    <a:gd name="T41" fmla="*/ 38 h 55"/>
                    <a:gd name="T42" fmla="*/ 57 w 245"/>
                    <a:gd name="T43" fmla="*/ 34 h 55"/>
                    <a:gd name="T44" fmla="*/ 67 w 245"/>
                    <a:gd name="T45" fmla="*/ 29 h 55"/>
                    <a:gd name="T46" fmla="*/ 74 w 245"/>
                    <a:gd name="T47" fmla="*/ 34 h 55"/>
                    <a:gd name="T48" fmla="*/ 86 w 245"/>
                    <a:gd name="T49" fmla="*/ 29 h 55"/>
                    <a:gd name="T50" fmla="*/ 86 w 245"/>
                    <a:gd name="T51" fmla="*/ 15 h 55"/>
                    <a:gd name="T52" fmla="*/ 73 w 245"/>
                    <a:gd name="T53" fmla="*/ 11 h 55"/>
                    <a:gd name="T54" fmla="*/ 61 w 245"/>
                    <a:gd name="T55" fmla="*/ 11 h 55"/>
                    <a:gd name="T56" fmla="*/ 122 w 245"/>
                    <a:gd name="T57" fmla="*/ 23 h 55"/>
                    <a:gd name="T58" fmla="*/ 121 w 245"/>
                    <a:gd name="T59" fmla="*/ 32 h 55"/>
                    <a:gd name="T60" fmla="*/ 117 w 245"/>
                    <a:gd name="T61" fmla="*/ 36 h 55"/>
                    <a:gd name="T62" fmla="*/ 109 w 245"/>
                    <a:gd name="T63" fmla="*/ 25 h 55"/>
                    <a:gd name="T64" fmla="*/ 99 w 245"/>
                    <a:gd name="T65" fmla="*/ 19 h 55"/>
                    <a:gd name="T66" fmla="*/ 107 w 245"/>
                    <a:gd name="T67" fmla="*/ 15 h 55"/>
                    <a:gd name="T68" fmla="*/ 240 w 245"/>
                    <a:gd name="T69" fmla="*/ 53 h 55"/>
                    <a:gd name="T70" fmla="*/ 243 w 245"/>
                    <a:gd name="T71" fmla="*/ 44 h 55"/>
                    <a:gd name="T72" fmla="*/ 238 w 245"/>
                    <a:gd name="T73" fmla="*/ 32 h 55"/>
                    <a:gd name="T74" fmla="*/ 234 w 245"/>
                    <a:gd name="T75" fmla="*/ 29 h 55"/>
                    <a:gd name="T76" fmla="*/ 230 w 245"/>
                    <a:gd name="T77" fmla="*/ 21 h 55"/>
                    <a:gd name="T78" fmla="*/ 222 w 245"/>
                    <a:gd name="T79" fmla="*/ 13 h 55"/>
                    <a:gd name="T80" fmla="*/ 226 w 245"/>
                    <a:gd name="T81" fmla="*/ 6 h 55"/>
                    <a:gd name="T82" fmla="*/ 220 w 245"/>
                    <a:gd name="T83" fmla="*/ 2 h 55"/>
                    <a:gd name="T84" fmla="*/ 211 w 245"/>
                    <a:gd name="T85" fmla="*/ 9 h 55"/>
                    <a:gd name="T86" fmla="*/ 203 w 245"/>
                    <a:gd name="T87" fmla="*/ 19 h 55"/>
                    <a:gd name="T88" fmla="*/ 195 w 245"/>
                    <a:gd name="T89" fmla="*/ 21 h 55"/>
                    <a:gd name="T90" fmla="*/ 203 w 245"/>
                    <a:gd name="T91" fmla="*/ 27 h 55"/>
                    <a:gd name="T92" fmla="*/ 209 w 245"/>
                    <a:gd name="T93" fmla="*/ 32 h 55"/>
                    <a:gd name="T94" fmla="*/ 209 w 245"/>
                    <a:gd name="T95" fmla="*/ 23 h 55"/>
                    <a:gd name="T96" fmla="*/ 218 w 245"/>
                    <a:gd name="T97" fmla="*/ 19 h 55"/>
                    <a:gd name="T98" fmla="*/ 215 w 245"/>
                    <a:gd name="T99" fmla="*/ 29 h 55"/>
                    <a:gd name="T100" fmla="*/ 217 w 245"/>
                    <a:gd name="T101" fmla="*/ 38 h 55"/>
                    <a:gd name="T102" fmla="*/ 222 w 245"/>
                    <a:gd name="T103" fmla="*/ 46 h 55"/>
                    <a:gd name="T104" fmla="*/ 228 w 245"/>
                    <a:gd name="T105" fmla="*/ 36 h 55"/>
                    <a:gd name="T106" fmla="*/ 224 w 245"/>
                    <a:gd name="T107" fmla="*/ 29 h 55"/>
                    <a:gd name="T108" fmla="*/ 238 w 245"/>
                    <a:gd name="T109" fmla="*/ 29 h 55"/>
                    <a:gd name="T110" fmla="*/ 228 w 245"/>
                    <a:gd name="T111" fmla="*/ 40 h 55"/>
                    <a:gd name="T112" fmla="*/ 238 w 245"/>
                    <a:gd name="T113" fmla="*/ 42 h 55"/>
                    <a:gd name="T114" fmla="*/ 238 w 245"/>
                    <a:gd name="T115" fmla="*/ 53 h 55"/>
                    <a:gd name="T116" fmla="*/ 134 w 245"/>
                    <a:gd name="T117" fmla="*/ 27 h 55"/>
                    <a:gd name="T118" fmla="*/ 134 w 245"/>
                    <a:gd name="T119" fmla="*/ 34 h 55"/>
                    <a:gd name="T120" fmla="*/ 146 w 245"/>
                    <a:gd name="T121" fmla="*/ 29 h 55"/>
                    <a:gd name="T122" fmla="*/ 144 w 245"/>
                    <a:gd name="T123" fmla="*/ 17 h 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45"/>
                    <a:gd name="T187" fmla="*/ 0 h 55"/>
                    <a:gd name="T188" fmla="*/ 245 w 245"/>
                    <a:gd name="T189" fmla="*/ 55 h 5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45" h="55">
                      <a:moveTo>
                        <a:pt x="27" y="15"/>
                      </a:move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30" y="25"/>
                      </a:lnTo>
                      <a:lnTo>
                        <a:pt x="30" y="27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32" y="42"/>
                      </a:lnTo>
                      <a:lnTo>
                        <a:pt x="30" y="42"/>
                      </a:lnTo>
                      <a:lnTo>
                        <a:pt x="30" y="40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5" y="36"/>
                      </a:lnTo>
                      <a:lnTo>
                        <a:pt x="23" y="36"/>
                      </a:lnTo>
                      <a:lnTo>
                        <a:pt x="21" y="36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3" y="34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7" y="34"/>
                      </a:lnTo>
                      <a:lnTo>
                        <a:pt x="5" y="34"/>
                      </a:lnTo>
                      <a:lnTo>
                        <a:pt x="5" y="36"/>
                      </a:lnTo>
                      <a:lnTo>
                        <a:pt x="3" y="36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5" y="32"/>
                      </a:lnTo>
                      <a:lnTo>
                        <a:pt x="5" y="30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close/>
                      <a:moveTo>
                        <a:pt x="38" y="32"/>
                      </a:moveTo>
                      <a:lnTo>
                        <a:pt x="38" y="30"/>
                      </a:lnTo>
                      <a:lnTo>
                        <a:pt x="38" y="29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0" y="23"/>
                      </a:lnTo>
                      <a:lnTo>
                        <a:pt x="42" y="23"/>
                      </a:lnTo>
                      <a:lnTo>
                        <a:pt x="42" y="21"/>
                      </a:lnTo>
                      <a:lnTo>
                        <a:pt x="44" y="21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0" y="21"/>
                      </a:lnTo>
                      <a:lnTo>
                        <a:pt x="51" y="21"/>
                      </a:lnTo>
                      <a:lnTo>
                        <a:pt x="51" y="19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4" y="15"/>
                      </a:lnTo>
                      <a:lnTo>
                        <a:pt x="42" y="15"/>
                      </a:lnTo>
                      <a:lnTo>
                        <a:pt x="40" y="15"/>
                      </a:lnTo>
                      <a:lnTo>
                        <a:pt x="40" y="13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5"/>
                      </a:ln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36" y="30"/>
                      </a:lnTo>
                      <a:lnTo>
                        <a:pt x="38" y="30"/>
                      </a:lnTo>
                      <a:lnTo>
                        <a:pt x="38" y="32"/>
                      </a:lnTo>
                      <a:close/>
                      <a:moveTo>
                        <a:pt x="53" y="15"/>
                      </a:moveTo>
                      <a:lnTo>
                        <a:pt x="53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7" y="19"/>
                      </a:lnTo>
                      <a:lnTo>
                        <a:pt x="59" y="19"/>
                      </a:lnTo>
                      <a:lnTo>
                        <a:pt x="61" y="19"/>
                      </a:lnTo>
                      <a:lnTo>
                        <a:pt x="61" y="21"/>
                      </a:lnTo>
                      <a:lnTo>
                        <a:pt x="63" y="21"/>
                      </a:lnTo>
                      <a:lnTo>
                        <a:pt x="63" y="23"/>
                      </a:lnTo>
                      <a:lnTo>
                        <a:pt x="63" y="25"/>
                      </a:lnTo>
                      <a:lnTo>
                        <a:pt x="61" y="27"/>
                      </a:lnTo>
                      <a:lnTo>
                        <a:pt x="61" y="29"/>
                      </a:lnTo>
                      <a:lnTo>
                        <a:pt x="59" y="29"/>
                      </a:lnTo>
                      <a:lnTo>
                        <a:pt x="59" y="30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5" y="32"/>
                      </a:lnTo>
                      <a:lnTo>
                        <a:pt x="53" y="32"/>
                      </a:lnTo>
                      <a:lnTo>
                        <a:pt x="51" y="32"/>
                      </a:lnTo>
                      <a:lnTo>
                        <a:pt x="50" y="32"/>
                      </a:lnTo>
                      <a:lnTo>
                        <a:pt x="50" y="30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6" y="29"/>
                      </a:lnTo>
                      <a:lnTo>
                        <a:pt x="46" y="27"/>
                      </a:lnTo>
                      <a:lnTo>
                        <a:pt x="44" y="27"/>
                      </a:lnTo>
                      <a:lnTo>
                        <a:pt x="40" y="32"/>
                      </a:lnTo>
                      <a:lnTo>
                        <a:pt x="40" y="34"/>
                      </a:lnTo>
                      <a:lnTo>
                        <a:pt x="40" y="36"/>
                      </a:lnTo>
                      <a:lnTo>
                        <a:pt x="42" y="36"/>
                      </a:lnTo>
                      <a:lnTo>
                        <a:pt x="44" y="36"/>
                      </a:lnTo>
                      <a:lnTo>
                        <a:pt x="44" y="34"/>
                      </a:lnTo>
                      <a:lnTo>
                        <a:pt x="46" y="34"/>
                      </a:lnTo>
                      <a:lnTo>
                        <a:pt x="48" y="34"/>
                      </a:lnTo>
                      <a:lnTo>
                        <a:pt x="48" y="32"/>
                      </a:lnTo>
                      <a:lnTo>
                        <a:pt x="50" y="32"/>
                      </a:lnTo>
                      <a:lnTo>
                        <a:pt x="50" y="34"/>
                      </a:lnTo>
                      <a:lnTo>
                        <a:pt x="50" y="36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1" y="40"/>
                      </a:lnTo>
                      <a:lnTo>
                        <a:pt x="53" y="40"/>
                      </a:lnTo>
                      <a:lnTo>
                        <a:pt x="55" y="40"/>
                      </a:lnTo>
                      <a:lnTo>
                        <a:pt x="57" y="40"/>
                      </a:lnTo>
                      <a:lnTo>
                        <a:pt x="59" y="38"/>
                      </a:lnTo>
                      <a:lnTo>
                        <a:pt x="59" y="36"/>
                      </a:lnTo>
                      <a:lnTo>
                        <a:pt x="57" y="36"/>
                      </a:lnTo>
                      <a:lnTo>
                        <a:pt x="57" y="34"/>
                      </a:lnTo>
                      <a:lnTo>
                        <a:pt x="57" y="32"/>
                      </a:lnTo>
                      <a:lnTo>
                        <a:pt x="59" y="32"/>
                      </a:lnTo>
                      <a:lnTo>
                        <a:pt x="61" y="32"/>
                      </a:lnTo>
                      <a:lnTo>
                        <a:pt x="61" y="30"/>
                      </a:lnTo>
                      <a:lnTo>
                        <a:pt x="63" y="30"/>
                      </a:lnTo>
                      <a:lnTo>
                        <a:pt x="63" y="29"/>
                      </a:lnTo>
                      <a:lnTo>
                        <a:pt x="65" y="29"/>
                      </a:lnTo>
                      <a:lnTo>
                        <a:pt x="67" y="29"/>
                      </a:lnTo>
                      <a:lnTo>
                        <a:pt x="67" y="30"/>
                      </a:lnTo>
                      <a:lnTo>
                        <a:pt x="69" y="30"/>
                      </a:lnTo>
                      <a:lnTo>
                        <a:pt x="71" y="30"/>
                      </a:lnTo>
                      <a:lnTo>
                        <a:pt x="73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6"/>
                      </a:lnTo>
                      <a:lnTo>
                        <a:pt x="74" y="34"/>
                      </a:lnTo>
                      <a:lnTo>
                        <a:pt x="76" y="34"/>
                      </a:lnTo>
                      <a:lnTo>
                        <a:pt x="78" y="34"/>
                      </a:lnTo>
                      <a:lnTo>
                        <a:pt x="80" y="34"/>
                      </a:lnTo>
                      <a:lnTo>
                        <a:pt x="82" y="34"/>
                      </a:lnTo>
                      <a:lnTo>
                        <a:pt x="82" y="32"/>
                      </a:lnTo>
                      <a:lnTo>
                        <a:pt x="84" y="32"/>
                      </a:lnTo>
                      <a:lnTo>
                        <a:pt x="86" y="30"/>
                      </a:lnTo>
                      <a:lnTo>
                        <a:pt x="86" y="29"/>
                      </a:lnTo>
                      <a:lnTo>
                        <a:pt x="84" y="29"/>
                      </a:lnTo>
                      <a:lnTo>
                        <a:pt x="84" y="27"/>
                      </a:lnTo>
                      <a:lnTo>
                        <a:pt x="84" y="25"/>
                      </a:lnTo>
                      <a:lnTo>
                        <a:pt x="84" y="23"/>
                      </a:lnTo>
                      <a:lnTo>
                        <a:pt x="86" y="21"/>
                      </a:lnTo>
                      <a:lnTo>
                        <a:pt x="86" y="19"/>
                      </a:lnTo>
                      <a:lnTo>
                        <a:pt x="86" y="17"/>
                      </a:lnTo>
                      <a:lnTo>
                        <a:pt x="86" y="15"/>
                      </a:lnTo>
                      <a:lnTo>
                        <a:pt x="86" y="13"/>
                      </a:lnTo>
                      <a:lnTo>
                        <a:pt x="84" y="13"/>
                      </a:lnTo>
                      <a:lnTo>
                        <a:pt x="82" y="13"/>
                      </a:lnTo>
                      <a:lnTo>
                        <a:pt x="80" y="13"/>
                      </a:lnTo>
                      <a:lnTo>
                        <a:pt x="78" y="11"/>
                      </a:lnTo>
                      <a:lnTo>
                        <a:pt x="76" y="11"/>
                      </a:lnTo>
                      <a:lnTo>
                        <a:pt x="74" y="11"/>
                      </a:lnTo>
                      <a:lnTo>
                        <a:pt x="73" y="11"/>
                      </a:lnTo>
                      <a:lnTo>
                        <a:pt x="71" y="11"/>
                      </a:lnTo>
                      <a:lnTo>
                        <a:pt x="69" y="13"/>
                      </a:lnTo>
                      <a:lnTo>
                        <a:pt x="67" y="13"/>
                      </a:lnTo>
                      <a:lnTo>
                        <a:pt x="67" y="11"/>
                      </a:lnTo>
                      <a:lnTo>
                        <a:pt x="67" y="9"/>
                      </a:lnTo>
                      <a:lnTo>
                        <a:pt x="65" y="9"/>
                      </a:lnTo>
                      <a:lnTo>
                        <a:pt x="63" y="11"/>
                      </a:lnTo>
                      <a:lnTo>
                        <a:pt x="61" y="11"/>
                      </a:lnTo>
                      <a:lnTo>
                        <a:pt x="59" y="13"/>
                      </a:lnTo>
                      <a:lnTo>
                        <a:pt x="57" y="13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3" y="15"/>
                      </a:lnTo>
                      <a:close/>
                      <a:moveTo>
                        <a:pt x="122" y="19"/>
                      </a:moveTo>
                      <a:lnTo>
                        <a:pt x="122" y="21"/>
                      </a:lnTo>
                      <a:lnTo>
                        <a:pt x="122" y="23"/>
                      </a:lnTo>
                      <a:lnTo>
                        <a:pt x="122" y="25"/>
                      </a:lnTo>
                      <a:lnTo>
                        <a:pt x="124" y="25"/>
                      </a:lnTo>
                      <a:lnTo>
                        <a:pt x="124" y="27"/>
                      </a:lnTo>
                      <a:lnTo>
                        <a:pt x="124" y="29"/>
                      </a:lnTo>
                      <a:lnTo>
                        <a:pt x="122" y="29"/>
                      </a:lnTo>
                      <a:lnTo>
                        <a:pt x="122" y="30"/>
                      </a:lnTo>
                      <a:lnTo>
                        <a:pt x="122" y="32"/>
                      </a:lnTo>
                      <a:lnTo>
                        <a:pt x="121" y="32"/>
                      </a:lnTo>
                      <a:lnTo>
                        <a:pt x="121" y="34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7" y="36"/>
                      </a:lnTo>
                      <a:lnTo>
                        <a:pt x="117" y="38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36"/>
                      </a:lnTo>
                      <a:lnTo>
                        <a:pt x="117" y="34"/>
                      </a:lnTo>
                      <a:lnTo>
                        <a:pt x="117" y="32"/>
                      </a:lnTo>
                      <a:lnTo>
                        <a:pt x="117" y="30"/>
                      </a:lnTo>
                      <a:lnTo>
                        <a:pt x="117" y="29"/>
                      </a:lnTo>
                      <a:lnTo>
                        <a:pt x="115" y="27"/>
                      </a:lnTo>
                      <a:lnTo>
                        <a:pt x="113" y="25"/>
                      </a:lnTo>
                      <a:lnTo>
                        <a:pt x="111" y="25"/>
                      </a:lnTo>
                      <a:lnTo>
                        <a:pt x="109" y="25"/>
                      </a:lnTo>
                      <a:lnTo>
                        <a:pt x="107" y="25"/>
                      </a:lnTo>
                      <a:lnTo>
                        <a:pt x="105" y="25"/>
                      </a:lnTo>
                      <a:lnTo>
                        <a:pt x="103" y="25"/>
                      </a:lnTo>
                      <a:lnTo>
                        <a:pt x="103" y="23"/>
                      </a:lnTo>
                      <a:lnTo>
                        <a:pt x="101" y="23"/>
                      </a:lnTo>
                      <a:lnTo>
                        <a:pt x="101" y="21"/>
                      </a:lnTo>
                      <a:lnTo>
                        <a:pt x="101" y="19"/>
                      </a:lnTo>
                      <a:lnTo>
                        <a:pt x="99" y="19"/>
                      </a:lnTo>
                      <a:lnTo>
                        <a:pt x="99" y="17"/>
                      </a:lnTo>
                      <a:lnTo>
                        <a:pt x="99" y="15"/>
                      </a:lnTo>
                      <a:lnTo>
                        <a:pt x="101" y="15"/>
                      </a:lnTo>
                      <a:lnTo>
                        <a:pt x="101" y="17"/>
                      </a:lnTo>
                      <a:lnTo>
                        <a:pt x="103" y="17"/>
                      </a:lnTo>
                      <a:lnTo>
                        <a:pt x="105" y="17"/>
                      </a:lnTo>
                      <a:lnTo>
                        <a:pt x="107" y="17"/>
                      </a:lnTo>
                      <a:lnTo>
                        <a:pt x="107" y="15"/>
                      </a:lnTo>
                      <a:lnTo>
                        <a:pt x="109" y="15"/>
                      </a:lnTo>
                      <a:lnTo>
                        <a:pt x="111" y="13"/>
                      </a:lnTo>
                      <a:lnTo>
                        <a:pt x="111" y="11"/>
                      </a:lnTo>
                      <a:lnTo>
                        <a:pt x="117" y="11"/>
                      </a:lnTo>
                      <a:lnTo>
                        <a:pt x="122" y="19"/>
                      </a:lnTo>
                      <a:close/>
                      <a:moveTo>
                        <a:pt x="238" y="55"/>
                      </a:moveTo>
                      <a:lnTo>
                        <a:pt x="238" y="53"/>
                      </a:lnTo>
                      <a:lnTo>
                        <a:pt x="240" y="53"/>
                      </a:lnTo>
                      <a:lnTo>
                        <a:pt x="241" y="52"/>
                      </a:lnTo>
                      <a:lnTo>
                        <a:pt x="243" y="52"/>
                      </a:lnTo>
                      <a:lnTo>
                        <a:pt x="243" y="50"/>
                      </a:lnTo>
                      <a:lnTo>
                        <a:pt x="243" y="48"/>
                      </a:lnTo>
                      <a:lnTo>
                        <a:pt x="245" y="48"/>
                      </a:lnTo>
                      <a:lnTo>
                        <a:pt x="243" y="48"/>
                      </a:lnTo>
                      <a:lnTo>
                        <a:pt x="243" y="46"/>
                      </a:lnTo>
                      <a:lnTo>
                        <a:pt x="243" y="44"/>
                      </a:lnTo>
                      <a:lnTo>
                        <a:pt x="243" y="42"/>
                      </a:lnTo>
                      <a:lnTo>
                        <a:pt x="243" y="40"/>
                      </a:lnTo>
                      <a:lnTo>
                        <a:pt x="241" y="40"/>
                      </a:lnTo>
                      <a:lnTo>
                        <a:pt x="241" y="38"/>
                      </a:lnTo>
                      <a:lnTo>
                        <a:pt x="240" y="38"/>
                      </a:lnTo>
                      <a:lnTo>
                        <a:pt x="238" y="36"/>
                      </a:lnTo>
                      <a:lnTo>
                        <a:pt x="238" y="34"/>
                      </a:lnTo>
                      <a:lnTo>
                        <a:pt x="238" y="32"/>
                      </a:lnTo>
                      <a:lnTo>
                        <a:pt x="240" y="32"/>
                      </a:lnTo>
                      <a:lnTo>
                        <a:pt x="240" y="30"/>
                      </a:lnTo>
                      <a:lnTo>
                        <a:pt x="240" y="29"/>
                      </a:lnTo>
                      <a:lnTo>
                        <a:pt x="240" y="27"/>
                      </a:lnTo>
                      <a:lnTo>
                        <a:pt x="238" y="27"/>
                      </a:lnTo>
                      <a:lnTo>
                        <a:pt x="236" y="27"/>
                      </a:lnTo>
                      <a:lnTo>
                        <a:pt x="234" y="27"/>
                      </a:lnTo>
                      <a:lnTo>
                        <a:pt x="234" y="29"/>
                      </a:lnTo>
                      <a:lnTo>
                        <a:pt x="232" y="29"/>
                      </a:lnTo>
                      <a:lnTo>
                        <a:pt x="230" y="29"/>
                      </a:lnTo>
                      <a:lnTo>
                        <a:pt x="230" y="27"/>
                      </a:lnTo>
                      <a:lnTo>
                        <a:pt x="232" y="27"/>
                      </a:lnTo>
                      <a:lnTo>
                        <a:pt x="232" y="25"/>
                      </a:lnTo>
                      <a:lnTo>
                        <a:pt x="232" y="23"/>
                      </a:lnTo>
                      <a:lnTo>
                        <a:pt x="232" y="21"/>
                      </a:lnTo>
                      <a:lnTo>
                        <a:pt x="230" y="21"/>
                      </a:lnTo>
                      <a:lnTo>
                        <a:pt x="230" y="19"/>
                      </a:lnTo>
                      <a:lnTo>
                        <a:pt x="230" y="17"/>
                      </a:lnTo>
                      <a:lnTo>
                        <a:pt x="230" y="15"/>
                      </a:lnTo>
                      <a:lnTo>
                        <a:pt x="230" y="13"/>
                      </a:lnTo>
                      <a:lnTo>
                        <a:pt x="228" y="13"/>
                      </a:lnTo>
                      <a:lnTo>
                        <a:pt x="226" y="13"/>
                      </a:lnTo>
                      <a:lnTo>
                        <a:pt x="224" y="13"/>
                      </a:lnTo>
                      <a:lnTo>
                        <a:pt x="222" y="13"/>
                      </a:lnTo>
                      <a:lnTo>
                        <a:pt x="222" y="11"/>
                      </a:lnTo>
                      <a:lnTo>
                        <a:pt x="220" y="11"/>
                      </a:lnTo>
                      <a:lnTo>
                        <a:pt x="222" y="11"/>
                      </a:lnTo>
                      <a:lnTo>
                        <a:pt x="222" y="9"/>
                      </a:lnTo>
                      <a:lnTo>
                        <a:pt x="224" y="9"/>
                      </a:lnTo>
                      <a:lnTo>
                        <a:pt x="226" y="9"/>
                      </a:lnTo>
                      <a:lnTo>
                        <a:pt x="226" y="7"/>
                      </a:lnTo>
                      <a:lnTo>
                        <a:pt x="226" y="6"/>
                      </a:lnTo>
                      <a:lnTo>
                        <a:pt x="226" y="4"/>
                      </a:lnTo>
                      <a:lnTo>
                        <a:pt x="226" y="6"/>
                      </a:lnTo>
                      <a:lnTo>
                        <a:pt x="224" y="6"/>
                      </a:lnTo>
                      <a:lnTo>
                        <a:pt x="220" y="6"/>
                      </a:lnTo>
                      <a:lnTo>
                        <a:pt x="220" y="4"/>
                      </a:lnTo>
                      <a:lnTo>
                        <a:pt x="220" y="2"/>
                      </a:lnTo>
                      <a:lnTo>
                        <a:pt x="220" y="0"/>
                      </a:lnTo>
                      <a:lnTo>
                        <a:pt x="220" y="2"/>
                      </a:lnTo>
                      <a:lnTo>
                        <a:pt x="218" y="2"/>
                      </a:lnTo>
                      <a:lnTo>
                        <a:pt x="218" y="4"/>
                      </a:lnTo>
                      <a:lnTo>
                        <a:pt x="217" y="4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3" y="7"/>
                      </a:lnTo>
                      <a:lnTo>
                        <a:pt x="211" y="9"/>
                      </a:lnTo>
                      <a:lnTo>
                        <a:pt x="211" y="11"/>
                      </a:lnTo>
                      <a:lnTo>
                        <a:pt x="209" y="13"/>
                      </a:lnTo>
                      <a:lnTo>
                        <a:pt x="209" y="15"/>
                      </a:lnTo>
                      <a:lnTo>
                        <a:pt x="207" y="15"/>
                      </a:lnTo>
                      <a:lnTo>
                        <a:pt x="207" y="17"/>
                      </a:lnTo>
                      <a:lnTo>
                        <a:pt x="207" y="19"/>
                      </a:lnTo>
                      <a:lnTo>
                        <a:pt x="205" y="19"/>
                      </a:lnTo>
                      <a:lnTo>
                        <a:pt x="203" y="19"/>
                      </a:lnTo>
                      <a:lnTo>
                        <a:pt x="201" y="19"/>
                      </a:lnTo>
                      <a:lnTo>
                        <a:pt x="199" y="19"/>
                      </a:lnTo>
                      <a:lnTo>
                        <a:pt x="197" y="21"/>
                      </a:lnTo>
                      <a:lnTo>
                        <a:pt x="195" y="21"/>
                      </a:lnTo>
                      <a:lnTo>
                        <a:pt x="193" y="21"/>
                      </a:lnTo>
                      <a:lnTo>
                        <a:pt x="192" y="21"/>
                      </a:lnTo>
                      <a:lnTo>
                        <a:pt x="193" y="21"/>
                      </a:lnTo>
                      <a:lnTo>
                        <a:pt x="195" y="21"/>
                      </a:lnTo>
                      <a:lnTo>
                        <a:pt x="197" y="23"/>
                      </a:lnTo>
                      <a:lnTo>
                        <a:pt x="199" y="23"/>
                      </a:lnTo>
                      <a:lnTo>
                        <a:pt x="201" y="23"/>
                      </a:lnTo>
                      <a:lnTo>
                        <a:pt x="205" y="21"/>
                      </a:lnTo>
                      <a:lnTo>
                        <a:pt x="205" y="23"/>
                      </a:lnTo>
                      <a:lnTo>
                        <a:pt x="203" y="23"/>
                      </a:lnTo>
                      <a:lnTo>
                        <a:pt x="203" y="25"/>
                      </a:lnTo>
                      <a:lnTo>
                        <a:pt x="203" y="27"/>
                      </a:lnTo>
                      <a:lnTo>
                        <a:pt x="203" y="29"/>
                      </a:lnTo>
                      <a:lnTo>
                        <a:pt x="205" y="29"/>
                      </a:lnTo>
                      <a:lnTo>
                        <a:pt x="205" y="30"/>
                      </a:lnTo>
                      <a:lnTo>
                        <a:pt x="207" y="30"/>
                      </a:lnTo>
                      <a:lnTo>
                        <a:pt x="207" y="32"/>
                      </a:lnTo>
                      <a:lnTo>
                        <a:pt x="207" y="34"/>
                      </a:lnTo>
                      <a:lnTo>
                        <a:pt x="209" y="34"/>
                      </a:lnTo>
                      <a:lnTo>
                        <a:pt x="209" y="32"/>
                      </a:lnTo>
                      <a:lnTo>
                        <a:pt x="209" y="30"/>
                      </a:lnTo>
                      <a:lnTo>
                        <a:pt x="209" y="29"/>
                      </a:lnTo>
                      <a:lnTo>
                        <a:pt x="207" y="29"/>
                      </a:lnTo>
                      <a:lnTo>
                        <a:pt x="205" y="29"/>
                      </a:lnTo>
                      <a:lnTo>
                        <a:pt x="205" y="27"/>
                      </a:lnTo>
                      <a:lnTo>
                        <a:pt x="207" y="27"/>
                      </a:lnTo>
                      <a:lnTo>
                        <a:pt x="207" y="25"/>
                      </a:lnTo>
                      <a:lnTo>
                        <a:pt x="209" y="23"/>
                      </a:lnTo>
                      <a:lnTo>
                        <a:pt x="211" y="23"/>
                      </a:lnTo>
                      <a:lnTo>
                        <a:pt x="211" y="21"/>
                      </a:lnTo>
                      <a:lnTo>
                        <a:pt x="213" y="21"/>
                      </a:lnTo>
                      <a:lnTo>
                        <a:pt x="215" y="21"/>
                      </a:lnTo>
                      <a:lnTo>
                        <a:pt x="215" y="19"/>
                      </a:lnTo>
                      <a:lnTo>
                        <a:pt x="217" y="19"/>
                      </a:lnTo>
                      <a:lnTo>
                        <a:pt x="218" y="17"/>
                      </a:lnTo>
                      <a:lnTo>
                        <a:pt x="218" y="19"/>
                      </a:lnTo>
                      <a:lnTo>
                        <a:pt x="220" y="19"/>
                      </a:lnTo>
                      <a:lnTo>
                        <a:pt x="220" y="21"/>
                      </a:lnTo>
                      <a:lnTo>
                        <a:pt x="220" y="23"/>
                      </a:lnTo>
                      <a:lnTo>
                        <a:pt x="220" y="25"/>
                      </a:lnTo>
                      <a:lnTo>
                        <a:pt x="218" y="27"/>
                      </a:lnTo>
                      <a:lnTo>
                        <a:pt x="217" y="27"/>
                      </a:lnTo>
                      <a:lnTo>
                        <a:pt x="217" y="29"/>
                      </a:lnTo>
                      <a:lnTo>
                        <a:pt x="215" y="29"/>
                      </a:lnTo>
                      <a:lnTo>
                        <a:pt x="215" y="30"/>
                      </a:lnTo>
                      <a:lnTo>
                        <a:pt x="215" y="32"/>
                      </a:lnTo>
                      <a:lnTo>
                        <a:pt x="217" y="32"/>
                      </a:lnTo>
                      <a:lnTo>
                        <a:pt x="217" y="34"/>
                      </a:lnTo>
                      <a:lnTo>
                        <a:pt x="215" y="34"/>
                      </a:lnTo>
                      <a:lnTo>
                        <a:pt x="215" y="36"/>
                      </a:lnTo>
                      <a:lnTo>
                        <a:pt x="215" y="38"/>
                      </a:lnTo>
                      <a:lnTo>
                        <a:pt x="217" y="38"/>
                      </a:lnTo>
                      <a:lnTo>
                        <a:pt x="218" y="38"/>
                      </a:lnTo>
                      <a:lnTo>
                        <a:pt x="218" y="40"/>
                      </a:lnTo>
                      <a:lnTo>
                        <a:pt x="220" y="42"/>
                      </a:lnTo>
                      <a:lnTo>
                        <a:pt x="220" y="44"/>
                      </a:lnTo>
                      <a:lnTo>
                        <a:pt x="220" y="46"/>
                      </a:lnTo>
                      <a:lnTo>
                        <a:pt x="220" y="48"/>
                      </a:lnTo>
                      <a:lnTo>
                        <a:pt x="222" y="48"/>
                      </a:lnTo>
                      <a:lnTo>
                        <a:pt x="222" y="46"/>
                      </a:lnTo>
                      <a:lnTo>
                        <a:pt x="222" y="44"/>
                      </a:lnTo>
                      <a:lnTo>
                        <a:pt x="224" y="44"/>
                      </a:lnTo>
                      <a:lnTo>
                        <a:pt x="224" y="42"/>
                      </a:lnTo>
                      <a:lnTo>
                        <a:pt x="224" y="40"/>
                      </a:lnTo>
                      <a:lnTo>
                        <a:pt x="224" y="38"/>
                      </a:lnTo>
                      <a:lnTo>
                        <a:pt x="224" y="36"/>
                      </a:lnTo>
                      <a:lnTo>
                        <a:pt x="226" y="36"/>
                      </a:lnTo>
                      <a:lnTo>
                        <a:pt x="228" y="36"/>
                      </a:lnTo>
                      <a:lnTo>
                        <a:pt x="230" y="36"/>
                      </a:lnTo>
                      <a:lnTo>
                        <a:pt x="230" y="34"/>
                      </a:lnTo>
                      <a:lnTo>
                        <a:pt x="228" y="34"/>
                      </a:lnTo>
                      <a:lnTo>
                        <a:pt x="226" y="34"/>
                      </a:lnTo>
                      <a:lnTo>
                        <a:pt x="226" y="32"/>
                      </a:lnTo>
                      <a:lnTo>
                        <a:pt x="226" y="30"/>
                      </a:lnTo>
                      <a:lnTo>
                        <a:pt x="224" y="30"/>
                      </a:lnTo>
                      <a:lnTo>
                        <a:pt x="224" y="29"/>
                      </a:lnTo>
                      <a:lnTo>
                        <a:pt x="226" y="29"/>
                      </a:lnTo>
                      <a:lnTo>
                        <a:pt x="228" y="29"/>
                      </a:lnTo>
                      <a:lnTo>
                        <a:pt x="228" y="30"/>
                      </a:lnTo>
                      <a:lnTo>
                        <a:pt x="230" y="30"/>
                      </a:lnTo>
                      <a:lnTo>
                        <a:pt x="232" y="30"/>
                      </a:lnTo>
                      <a:lnTo>
                        <a:pt x="234" y="30"/>
                      </a:lnTo>
                      <a:lnTo>
                        <a:pt x="236" y="29"/>
                      </a:lnTo>
                      <a:lnTo>
                        <a:pt x="238" y="29"/>
                      </a:lnTo>
                      <a:lnTo>
                        <a:pt x="238" y="30"/>
                      </a:lnTo>
                      <a:lnTo>
                        <a:pt x="236" y="30"/>
                      </a:lnTo>
                      <a:lnTo>
                        <a:pt x="236" y="32"/>
                      </a:lnTo>
                      <a:lnTo>
                        <a:pt x="234" y="34"/>
                      </a:lnTo>
                      <a:lnTo>
                        <a:pt x="232" y="36"/>
                      </a:lnTo>
                      <a:lnTo>
                        <a:pt x="230" y="38"/>
                      </a:lnTo>
                      <a:lnTo>
                        <a:pt x="230" y="40"/>
                      </a:lnTo>
                      <a:lnTo>
                        <a:pt x="228" y="40"/>
                      </a:lnTo>
                      <a:lnTo>
                        <a:pt x="228" y="42"/>
                      </a:lnTo>
                      <a:lnTo>
                        <a:pt x="230" y="42"/>
                      </a:lnTo>
                      <a:lnTo>
                        <a:pt x="230" y="40"/>
                      </a:lnTo>
                      <a:lnTo>
                        <a:pt x="232" y="40"/>
                      </a:lnTo>
                      <a:lnTo>
                        <a:pt x="234" y="40"/>
                      </a:lnTo>
                      <a:lnTo>
                        <a:pt x="236" y="40"/>
                      </a:lnTo>
                      <a:lnTo>
                        <a:pt x="236" y="42"/>
                      </a:lnTo>
                      <a:lnTo>
                        <a:pt x="238" y="42"/>
                      </a:lnTo>
                      <a:lnTo>
                        <a:pt x="238" y="44"/>
                      </a:lnTo>
                      <a:lnTo>
                        <a:pt x="240" y="44"/>
                      </a:lnTo>
                      <a:lnTo>
                        <a:pt x="240" y="46"/>
                      </a:lnTo>
                      <a:lnTo>
                        <a:pt x="240" y="48"/>
                      </a:lnTo>
                      <a:lnTo>
                        <a:pt x="240" y="50"/>
                      </a:lnTo>
                      <a:lnTo>
                        <a:pt x="240" y="52"/>
                      </a:lnTo>
                      <a:lnTo>
                        <a:pt x="238" y="52"/>
                      </a:lnTo>
                      <a:lnTo>
                        <a:pt x="238" y="53"/>
                      </a:lnTo>
                      <a:lnTo>
                        <a:pt x="238" y="55"/>
                      </a:lnTo>
                      <a:close/>
                      <a:moveTo>
                        <a:pt x="140" y="19"/>
                      </a:moveTo>
                      <a:lnTo>
                        <a:pt x="138" y="21"/>
                      </a:lnTo>
                      <a:lnTo>
                        <a:pt x="136" y="21"/>
                      </a:lnTo>
                      <a:lnTo>
                        <a:pt x="136" y="23"/>
                      </a:lnTo>
                      <a:lnTo>
                        <a:pt x="134" y="23"/>
                      </a:lnTo>
                      <a:lnTo>
                        <a:pt x="134" y="25"/>
                      </a:lnTo>
                      <a:lnTo>
                        <a:pt x="134" y="27"/>
                      </a:lnTo>
                      <a:lnTo>
                        <a:pt x="134" y="29"/>
                      </a:lnTo>
                      <a:lnTo>
                        <a:pt x="132" y="29"/>
                      </a:lnTo>
                      <a:lnTo>
                        <a:pt x="132" y="42"/>
                      </a:lnTo>
                      <a:lnTo>
                        <a:pt x="132" y="40"/>
                      </a:lnTo>
                      <a:lnTo>
                        <a:pt x="132" y="38"/>
                      </a:lnTo>
                      <a:lnTo>
                        <a:pt x="134" y="38"/>
                      </a:lnTo>
                      <a:lnTo>
                        <a:pt x="134" y="36"/>
                      </a:lnTo>
                      <a:lnTo>
                        <a:pt x="134" y="34"/>
                      </a:lnTo>
                      <a:lnTo>
                        <a:pt x="136" y="34"/>
                      </a:lnTo>
                      <a:lnTo>
                        <a:pt x="136" y="32"/>
                      </a:lnTo>
                      <a:lnTo>
                        <a:pt x="138" y="32"/>
                      </a:lnTo>
                      <a:lnTo>
                        <a:pt x="140" y="30"/>
                      </a:lnTo>
                      <a:lnTo>
                        <a:pt x="142" y="30"/>
                      </a:lnTo>
                      <a:lnTo>
                        <a:pt x="144" y="30"/>
                      </a:lnTo>
                      <a:lnTo>
                        <a:pt x="146" y="30"/>
                      </a:lnTo>
                      <a:lnTo>
                        <a:pt x="146" y="29"/>
                      </a:lnTo>
                      <a:lnTo>
                        <a:pt x="146" y="27"/>
                      </a:lnTo>
                      <a:lnTo>
                        <a:pt x="146" y="25"/>
                      </a:lnTo>
                      <a:lnTo>
                        <a:pt x="146" y="23"/>
                      </a:lnTo>
                      <a:lnTo>
                        <a:pt x="146" y="21"/>
                      </a:lnTo>
                      <a:lnTo>
                        <a:pt x="147" y="21"/>
                      </a:lnTo>
                      <a:lnTo>
                        <a:pt x="147" y="17"/>
                      </a:lnTo>
                      <a:lnTo>
                        <a:pt x="146" y="17"/>
                      </a:lnTo>
                      <a:lnTo>
                        <a:pt x="144" y="17"/>
                      </a:lnTo>
                      <a:lnTo>
                        <a:pt x="142" y="17"/>
                      </a:lnTo>
                      <a:lnTo>
                        <a:pt x="142" y="19"/>
                      </a:lnTo>
                      <a:lnTo>
                        <a:pt x="140" y="19"/>
                      </a:lnTo>
                      <a:close/>
                    </a:path>
                  </a:pathLst>
                </a:custGeom>
                <a:solidFill>
                  <a:srgbClr val="42DB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6" name="Freeform 38"/>
                <p:cNvSpPr>
                  <a:spLocks/>
                </p:cNvSpPr>
                <p:nvPr/>
              </p:nvSpPr>
              <p:spPr bwMode="auto">
                <a:xfrm>
                  <a:off x="3005" y="2651"/>
                  <a:ext cx="32" cy="35"/>
                </a:xfrm>
                <a:custGeom>
                  <a:avLst/>
                  <a:gdLst>
                    <a:gd name="T0" fmla="*/ 27 w 32"/>
                    <a:gd name="T1" fmla="*/ 8 h 35"/>
                    <a:gd name="T2" fmla="*/ 25 w 32"/>
                    <a:gd name="T3" fmla="*/ 10 h 35"/>
                    <a:gd name="T4" fmla="*/ 27 w 32"/>
                    <a:gd name="T5" fmla="*/ 12 h 35"/>
                    <a:gd name="T6" fmla="*/ 30 w 32"/>
                    <a:gd name="T7" fmla="*/ 20 h 35"/>
                    <a:gd name="T8" fmla="*/ 30 w 32"/>
                    <a:gd name="T9" fmla="*/ 25 h 35"/>
                    <a:gd name="T10" fmla="*/ 30 w 32"/>
                    <a:gd name="T11" fmla="*/ 31 h 35"/>
                    <a:gd name="T12" fmla="*/ 32 w 32"/>
                    <a:gd name="T13" fmla="*/ 35 h 35"/>
                    <a:gd name="T14" fmla="*/ 30 w 32"/>
                    <a:gd name="T15" fmla="*/ 35 h 35"/>
                    <a:gd name="T16" fmla="*/ 28 w 32"/>
                    <a:gd name="T17" fmla="*/ 33 h 35"/>
                    <a:gd name="T18" fmla="*/ 28 w 32"/>
                    <a:gd name="T19" fmla="*/ 31 h 35"/>
                    <a:gd name="T20" fmla="*/ 27 w 32"/>
                    <a:gd name="T21" fmla="*/ 29 h 35"/>
                    <a:gd name="T22" fmla="*/ 25 w 32"/>
                    <a:gd name="T23" fmla="*/ 29 h 35"/>
                    <a:gd name="T24" fmla="*/ 21 w 32"/>
                    <a:gd name="T25" fmla="*/ 29 h 35"/>
                    <a:gd name="T26" fmla="*/ 19 w 32"/>
                    <a:gd name="T27" fmla="*/ 29 h 35"/>
                    <a:gd name="T28" fmla="*/ 15 w 32"/>
                    <a:gd name="T29" fmla="*/ 31 h 35"/>
                    <a:gd name="T30" fmla="*/ 15 w 32"/>
                    <a:gd name="T31" fmla="*/ 29 h 35"/>
                    <a:gd name="T32" fmla="*/ 15 w 32"/>
                    <a:gd name="T33" fmla="*/ 27 h 35"/>
                    <a:gd name="T34" fmla="*/ 11 w 32"/>
                    <a:gd name="T35" fmla="*/ 27 h 35"/>
                    <a:gd name="T36" fmla="*/ 7 w 32"/>
                    <a:gd name="T37" fmla="*/ 27 h 35"/>
                    <a:gd name="T38" fmla="*/ 5 w 32"/>
                    <a:gd name="T39" fmla="*/ 27 h 35"/>
                    <a:gd name="T40" fmla="*/ 5 w 32"/>
                    <a:gd name="T41" fmla="*/ 29 h 35"/>
                    <a:gd name="T42" fmla="*/ 3 w 32"/>
                    <a:gd name="T43" fmla="*/ 27 h 35"/>
                    <a:gd name="T44" fmla="*/ 5 w 32"/>
                    <a:gd name="T45" fmla="*/ 25 h 35"/>
                    <a:gd name="T46" fmla="*/ 5 w 32"/>
                    <a:gd name="T47" fmla="*/ 23 h 35"/>
                    <a:gd name="T48" fmla="*/ 2 w 32"/>
                    <a:gd name="T49" fmla="*/ 22 h 35"/>
                    <a:gd name="T50" fmla="*/ 2 w 32"/>
                    <a:gd name="T51" fmla="*/ 18 h 35"/>
                    <a:gd name="T52" fmla="*/ 0 w 32"/>
                    <a:gd name="T53" fmla="*/ 14 h 35"/>
                    <a:gd name="T54" fmla="*/ 0 w 32"/>
                    <a:gd name="T55" fmla="*/ 8 h 35"/>
                    <a:gd name="T56" fmla="*/ 0 w 32"/>
                    <a:gd name="T57" fmla="*/ 6 h 35"/>
                    <a:gd name="T58" fmla="*/ 0 w 32"/>
                    <a:gd name="T59" fmla="*/ 4 h 35"/>
                    <a:gd name="T60" fmla="*/ 0 w 32"/>
                    <a:gd name="T61" fmla="*/ 2 h 35"/>
                    <a:gd name="T62" fmla="*/ 0 w 32"/>
                    <a:gd name="T63" fmla="*/ 0 h 35"/>
                    <a:gd name="T64" fmla="*/ 2 w 32"/>
                    <a:gd name="T65" fmla="*/ 2 h 35"/>
                    <a:gd name="T66" fmla="*/ 3 w 32"/>
                    <a:gd name="T67" fmla="*/ 4 h 35"/>
                    <a:gd name="T68" fmla="*/ 7 w 32"/>
                    <a:gd name="T69" fmla="*/ 6 h 35"/>
                    <a:gd name="T70" fmla="*/ 9 w 32"/>
                    <a:gd name="T71" fmla="*/ 6 h 35"/>
                    <a:gd name="T72" fmla="*/ 15 w 32"/>
                    <a:gd name="T73" fmla="*/ 6 h 35"/>
                    <a:gd name="T74" fmla="*/ 19 w 32"/>
                    <a:gd name="T75" fmla="*/ 6 h 35"/>
                    <a:gd name="T76" fmla="*/ 23 w 32"/>
                    <a:gd name="T77" fmla="*/ 8 h 35"/>
                    <a:gd name="T78" fmla="*/ 27 w 32"/>
                    <a:gd name="T79" fmla="*/ 8 h 3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35"/>
                    <a:gd name="T122" fmla="*/ 32 w 32"/>
                    <a:gd name="T123" fmla="*/ 35 h 3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35">
                      <a:moveTo>
                        <a:pt x="27" y="8"/>
                      </a:moveTo>
                      <a:lnTo>
                        <a:pt x="25" y="10"/>
                      </a:lnTo>
                      <a:lnTo>
                        <a:pt x="27" y="12"/>
                      </a:lnTo>
                      <a:lnTo>
                        <a:pt x="30" y="20"/>
                      </a:lnTo>
                      <a:lnTo>
                        <a:pt x="30" y="25"/>
                      </a:lnTo>
                      <a:lnTo>
                        <a:pt x="30" y="31"/>
                      </a:lnTo>
                      <a:lnTo>
                        <a:pt x="32" y="35"/>
                      </a:lnTo>
                      <a:lnTo>
                        <a:pt x="30" y="35"/>
                      </a:lnTo>
                      <a:lnTo>
                        <a:pt x="28" y="33"/>
                      </a:lnTo>
                      <a:lnTo>
                        <a:pt x="28" y="31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5" y="29"/>
                      </a:lnTo>
                      <a:lnTo>
                        <a:pt x="15" y="27"/>
                      </a:lnTo>
                      <a:lnTo>
                        <a:pt x="11" y="27"/>
                      </a:lnTo>
                      <a:lnTo>
                        <a:pt x="7" y="27"/>
                      </a:lnTo>
                      <a:lnTo>
                        <a:pt x="5" y="27"/>
                      </a:lnTo>
                      <a:lnTo>
                        <a:pt x="5" y="29"/>
                      </a:lnTo>
                      <a:lnTo>
                        <a:pt x="3" y="27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5" y="6"/>
                      </a:lnTo>
                      <a:lnTo>
                        <a:pt x="19" y="6"/>
                      </a:lnTo>
                      <a:lnTo>
                        <a:pt x="23" y="8"/>
                      </a:lnTo>
                      <a:lnTo>
                        <a:pt x="27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7" name="Freeform 39"/>
                <p:cNvSpPr>
                  <a:spLocks/>
                </p:cNvSpPr>
                <p:nvPr/>
              </p:nvSpPr>
              <p:spPr bwMode="auto">
                <a:xfrm>
                  <a:off x="3030" y="2655"/>
                  <a:ext cx="26" cy="21"/>
                </a:xfrm>
                <a:custGeom>
                  <a:avLst/>
                  <a:gdLst>
                    <a:gd name="T0" fmla="*/ 13 w 26"/>
                    <a:gd name="T1" fmla="*/ 21 h 21"/>
                    <a:gd name="T2" fmla="*/ 13 w 26"/>
                    <a:gd name="T3" fmla="*/ 19 h 21"/>
                    <a:gd name="T4" fmla="*/ 13 w 26"/>
                    <a:gd name="T5" fmla="*/ 16 h 21"/>
                    <a:gd name="T6" fmla="*/ 13 w 26"/>
                    <a:gd name="T7" fmla="*/ 14 h 21"/>
                    <a:gd name="T8" fmla="*/ 15 w 26"/>
                    <a:gd name="T9" fmla="*/ 12 h 21"/>
                    <a:gd name="T10" fmla="*/ 17 w 26"/>
                    <a:gd name="T11" fmla="*/ 10 h 21"/>
                    <a:gd name="T12" fmla="*/ 19 w 26"/>
                    <a:gd name="T13" fmla="*/ 8 h 21"/>
                    <a:gd name="T14" fmla="*/ 23 w 26"/>
                    <a:gd name="T15" fmla="*/ 8 h 21"/>
                    <a:gd name="T16" fmla="*/ 25 w 26"/>
                    <a:gd name="T17" fmla="*/ 10 h 21"/>
                    <a:gd name="T18" fmla="*/ 26 w 26"/>
                    <a:gd name="T19" fmla="*/ 10 h 21"/>
                    <a:gd name="T20" fmla="*/ 23 w 26"/>
                    <a:gd name="T21" fmla="*/ 8 h 21"/>
                    <a:gd name="T22" fmla="*/ 19 w 26"/>
                    <a:gd name="T23" fmla="*/ 6 h 21"/>
                    <a:gd name="T24" fmla="*/ 15 w 26"/>
                    <a:gd name="T25" fmla="*/ 4 h 21"/>
                    <a:gd name="T26" fmla="*/ 13 w 26"/>
                    <a:gd name="T27" fmla="*/ 0 h 21"/>
                    <a:gd name="T28" fmla="*/ 9 w 26"/>
                    <a:gd name="T29" fmla="*/ 0 h 21"/>
                    <a:gd name="T30" fmla="*/ 7 w 26"/>
                    <a:gd name="T31" fmla="*/ 0 h 21"/>
                    <a:gd name="T32" fmla="*/ 3 w 26"/>
                    <a:gd name="T33" fmla="*/ 2 h 21"/>
                    <a:gd name="T34" fmla="*/ 2 w 26"/>
                    <a:gd name="T35" fmla="*/ 4 h 21"/>
                    <a:gd name="T36" fmla="*/ 0 w 26"/>
                    <a:gd name="T37" fmla="*/ 6 h 21"/>
                    <a:gd name="T38" fmla="*/ 2 w 26"/>
                    <a:gd name="T39" fmla="*/ 8 h 21"/>
                    <a:gd name="T40" fmla="*/ 2 w 26"/>
                    <a:gd name="T41" fmla="*/ 10 h 21"/>
                    <a:gd name="T42" fmla="*/ 3 w 26"/>
                    <a:gd name="T43" fmla="*/ 10 h 21"/>
                    <a:gd name="T44" fmla="*/ 5 w 26"/>
                    <a:gd name="T45" fmla="*/ 10 h 21"/>
                    <a:gd name="T46" fmla="*/ 5 w 26"/>
                    <a:gd name="T47" fmla="*/ 12 h 21"/>
                    <a:gd name="T48" fmla="*/ 5 w 26"/>
                    <a:gd name="T49" fmla="*/ 14 h 21"/>
                    <a:gd name="T50" fmla="*/ 7 w 26"/>
                    <a:gd name="T51" fmla="*/ 16 h 21"/>
                    <a:gd name="T52" fmla="*/ 9 w 26"/>
                    <a:gd name="T53" fmla="*/ 18 h 21"/>
                    <a:gd name="T54" fmla="*/ 11 w 26"/>
                    <a:gd name="T55" fmla="*/ 19 h 21"/>
                    <a:gd name="T56" fmla="*/ 13 w 26"/>
                    <a:gd name="T57" fmla="*/ 21 h 2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21"/>
                    <a:gd name="T89" fmla="*/ 26 w 26"/>
                    <a:gd name="T90" fmla="*/ 21 h 2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21">
                      <a:moveTo>
                        <a:pt x="13" y="21"/>
                      </a:move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6" y="10"/>
                      </a:lnTo>
                      <a:lnTo>
                        <a:pt x="23" y="8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3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8" name="Freeform 40"/>
                <p:cNvSpPr>
                  <a:spLocks/>
                </p:cNvSpPr>
                <p:nvPr/>
              </p:nvSpPr>
              <p:spPr bwMode="auto">
                <a:xfrm>
                  <a:off x="3045" y="2653"/>
                  <a:ext cx="46" cy="31"/>
                </a:xfrm>
                <a:custGeom>
                  <a:avLst/>
                  <a:gdLst>
                    <a:gd name="T0" fmla="*/ 13 w 46"/>
                    <a:gd name="T1" fmla="*/ 8 h 31"/>
                    <a:gd name="T2" fmla="*/ 17 w 46"/>
                    <a:gd name="T3" fmla="*/ 10 h 31"/>
                    <a:gd name="T4" fmla="*/ 21 w 46"/>
                    <a:gd name="T5" fmla="*/ 12 h 31"/>
                    <a:gd name="T6" fmla="*/ 21 w 46"/>
                    <a:gd name="T7" fmla="*/ 18 h 31"/>
                    <a:gd name="T8" fmla="*/ 15 w 46"/>
                    <a:gd name="T9" fmla="*/ 23 h 31"/>
                    <a:gd name="T10" fmla="*/ 10 w 46"/>
                    <a:gd name="T11" fmla="*/ 21 h 31"/>
                    <a:gd name="T12" fmla="*/ 6 w 46"/>
                    <a:gd name="T13" fmla="*/ 20 h 31"/>
                    <a:gd name="T14" fmla="*/ 0 w 46"/>
                    <a:gd name="T15" fmla="*/ 23 h 31"/>
                    <a:gd name="T16" fmla="*/ 0 w 46"/>
                    <a:gd name="T17" fmla="*/ 27 h 31"/>
                    <a:gd name="T18" fmla="*/ 6 w 46"/>
                    <a:gd name="T19" fmla="*/ 25 h 31"/>
                    <a:gd name="T20" fmla="*/ 10 w 46"/>
                    <a:gd name="T21" fmla="*/ 23 h 31"/>
                    <a:gd name="T22" fmla="*/ 10 w 46"/>
                    <a:gd name="T23" fmla="*/ 27 h 31"/>
                    <a:gd name="T24" fmla="*/ 13 w 46"/>
                    <a:gd name="T25" fmla="*/ 31 h 31"/>
                    <a:gd name="T26" fmla="*/ 17 w 46"/>
                    <a:gd name="T27" fmla="*/ 31 h 31"/>
                    <a:gd name="T28" fmla="*/ 19 w 46"/>
                    <a:gd name="T29" fmla="*/ 27 h 31"/>
                    <a:gd name="T30" fmla="*/ 17 w 46"/>
                    <a:gd name="T31" fmla="*/ 25 h 31"/>
                    <a:gd name="T32" fmla="*/ 21 w 46"/>
                    <a:gd name="T33" fmla="*/ 21 h 31"/>
                    <a:gd name="T34" fmla="*/ 25 w 46"/>
                    <a:gd name="T35" fmla="*/ 20 h 31"/>
                    <a:gd name="T36" fmla="*/ 31 w 46"/>
                    <a:gd name="T37" fmla="*/ 21 h 31"/>
                    <a:gd name="T38" fmla="*/ 34 w 46"/>
                    <a:gd name="T39" fmla="*/ 23 h 31"/>
                    <a:gd name="T40" fmla="*/ 36 w 46"/>
                    <a:gd name="T41" fmla="*/ 25 h 31"/>
                    <a:gd name="T42" fmla="*/ 42 w 46"/>
                    <a:gd name="T43" fmla="*/ 25 h 31"/>
                    <a:gd name="T44" fmla="*/ 46 w 46"/>
                    <a:gd name="T45" fmla="*/ 21 h 31"/>
                    <a:gd name="T46" fmla="*/ 44 w 46"/>
                    <a:gd name="T47" fmla="*/ 20 h 31"/>
                    <a:gd name="T48" fmla="*/ 46 w 46"/>
                    <a:gd name="T49" fmla="*/ 12 h 31"/>
                    <a:gd name="T50" fmla="*/ 46 w 46"/>
                    <a:gd name="T51" fmla="*/ 4 h 31"/>
                    <a:gd name="T52" fmla="*/ 38 w 46"/>
                    <a:gd name="T53" fmla="*/ 2 h 31"/>
                    <a:gd name="T54" fmla="*/ 29 w 46"/>
                    <a:gd name="T55" fmla="*/ 4 h 31"/>
                    <a:gd name="T56" fmla="*/ 27 w 46"/>
                    <a:gd name="T57" fmla="*/ 0 h 31"/>
                    <a:gd name="T58" fmla="*/ 21 w 46"/>
                    <a:gd name="T59" fmla="*/ 2 h 31"/>
                    <a:gd name="T60" fmla="*/ 17 w 46"/>
                    <a:gd name="T61" fmla="*/ 6 h 31"/>
                    <a:gd name="T62" fmla="*/ 13 w 46"/>
                    <a:gd name="T63" fmla="*/ 6 h 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6"/>
                    <a:gd name="T97" fmla="*/ 0 h 31"/>
                    <a:gd name="T98" fmla="*/ 46 w 46"/>
                    <a:gd name="T99" fmla="*/ 31 h 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6" h="31">
                      <a:moveTo>
                        <a:pt x="13" y="6"/>
                      </a:moveTo>
                      <a:lnTo>
                        <a:pt x="13" y="8"/>
                      </a:lnTo>
                      <a:lnTo>
                        <a:pt x="15" y="10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1" y="18"/>
                      </a:lnTo>
                      <a:lnTo>
                        <a:pt x="19" y="21"/>
                      </a:lnTo>
                      <a:lnTo>
                        <a:pt x="15" y="23"/>
                      </a:lnTo>
                      <a:lnTo>
                        <a:pt x="11" y="23"/>
                      </a:lnTo>
                      <a:lnTo>
                        <a:pt x="10" y="21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20"/>
                      </a:lnTo>
                      <a:lnTo>
                        <a:pt x="25" y="20"/>
                      </a:lnTo>
                      <a:lnTo>
                        <a:pt x="29" y="21"/>
                      </a:lnTo>
                      <a:lnTo>
                        <a:pt x="31" y="21"/>
                      </a:lnTo>
                      <a:lnTo>
                        <a:pt x="33" y="23"/>
                      </a:lnTo>
                      <a:lnTo>
                        <a:pt x="34" y="23"/>
                      </a:lnTo>
                      <a:lnTo>
                        <a:pt x="34" y="27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4" y="23"/>
                      </a:lnTo>
                      <a:lnTo>
                        <a:pt x="46" y="21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4" y="16"/>
                      </a:lnTo>
                      <a:lnTo>
                        <a:pt x="46" y="12"/>
                      </a:lnTo>
                      <a:lnTo>
                        <a:pt x="46" y="8"/>
                      </a:lnTo>
                      <a:lnTo>
                        <a:pt x="46" y="4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3" y="2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3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59" name="Freeform 41"/>
                <p:cNvSpPr>
                  <a:spLocks/>
                </p:cNvSpPr>
                <p:nvPr/>
              </p:nvSpPr>
              <p:spPr bwMode="auto">
                <a:xfrm>
                  <a:off x="3104" y="2655"/>
                  <a:ext cx="25" cy="27"/>
                </a:xfrm>
                <a:custGeom>
                  <a:avLst/>
                  <a:gdLst>
                    <a:gd name="T0" fmla="*/ 23 w 25"/>
                    <a:gd name="T1" fmla="*/ 8 h 27"/>
                    <a:gd name="T2" fmla="*/ 23 w 25"/>
                    <a:gd name="T3" fmla="*/ 10 h 27"/>
                    <a:gd name="T4" fmla="*/ 23 w 25"/>
                    <a:gd name="T5" fmla="*/ 12 h 27"/>
                    <a:gd name="T6" fmla="*/ 23 w 25"/>
                    <a:gd name="T7" fmla="*/ 14 h 27"/>
                    <a:gd name="T8" fmla="*/ 25 w 25"/>
                    <a:gd name="T9" fmla="*/ 16 h 27"/>
                    <a:gd name="T10" fmla="*/ 25 w 25"/>
                    <a:gd name="T11" fmla="*/ 18 h 27"/>
                    <a:gd name="T12" fmla="*/ 23 w 25"/>
                    <a:gd name="T13" fmla="*/ 21 h 27"/>
                    <a:gd name="T14" fmla="*/ 20 w 25"/>
                    <a:gd name="T15" fmla="*/ 25 h 27"/>
                    <a:gd name="T16" fmla="*/ 16 w 25"/>
                    <a:gd name="T17" fmla="*/ 27 h 27"/>
                    <a:gd name="T18" fmla="*/ 18 w 25"/>
                    <a:gd name="T19" fmla="*/ 25 h 27"/>
                    <a:gd name="T20" fmla="*/ 18 w 25"/>
                    <a:gd name="T21" fmla="*/ 23 h 27"/>
                    <a:gd name="T22" fmla="*/ 18 w 25"/>
                    <a:gd name="T23" fmla="*/ 21 h 27"/>
                    <a:gd name="T24" fmla="*/ 18 w 25"/>
                    <a:gd name="T25" fmla="*/ 19 h 27"/>
                    <a:gd name="T26" fmla="*/ 16 w 25"/>
                    <a:gd name="T27" fmla="*/ 16 h 27"/>
                    <a:gd name="T28" fmla="*/ 12 w 25"/>
                    <a:gd name="T29" fmla="*/ 14 h 27"/>
                    <a:gd name="T30" fmla="*/ 8 w 25"/>
                    <a:gd name="T31" fmla="*/ 14 h 27"/>
                    <a:gd name="T32" fmla="*/ 4 w 25"/>
                    <a:gd name="T33" fmla="*/ 12 h 27"/>
                    <a:gd name="T34" fmla="*/ 2 w 25"/>
                    <a:gd name="T35" fmla="*/ 10 h 27"/>
                    <a:gd name="T36" fmla="*/ 0 w 25"/>
                    <a:gd name="T37" fmla="*/ 8 h 27"/>
                    <a:gd name="T38" fmla="*/ 0 w 25"/>
                    <a:gd name="T39" fmla="*/ 6 h 27"/>
                    <a:gd name="T40" fmla="*/ 0 w 25"/>
                    <a:gd name="T41" fmla="*/ 4 h 27"/>
                    <a:gd name="T42" fmla="*/ 2 w 25"/>
                    <a:gd name="T43" fmla="*/ 4 h 27"/>
                    <a:gd name="T44" fmla="*/ 2 w 25"/>
                    <a:gd name="T45" fmla="*/ 6 h 27"/>
                    <a:gd name="T46" fmla="*/ 6 w 25"/>
                    <a:gd name="T47" fmla="*/ 6 h 27"/>
                    <a:gd name="T48" fmla="*/ 8 w 25"/>
                    <a:gd name="T49" fmla="*/ 6 h 27"/>
                    <a:gd name="T50" fmla="*/ 10 w 25"/>
                    <a:gd name="T51" fmla="*/ 4 h 27"/>
                    <a:gd name="T52" fmla="*/ 12 w 25"/>
                    <a:gd name="T53" fmla="*/ 0 h 27"/>
                    <a:gd name="T54" fmla="*/ 18 w 25"/>
                    <a:gd name="T55" fmla="*/ 0 h 27"/>
                    <a:gd name="T56" fmla="*/ 23 w 25"/>
                    <a:gd name="T57" fmla="*/ 8 h 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"/>
                    <a:gd name="T88" fmla="*/ 0 h 27"/>
                    <a:gd name="T89" fmla="*/ 25 w 25"/>
                    <a:gd name="T90" fmla="*/ 27 h 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" h="27">
                      <a:moveTo>
                        <a:pt x="23" y="8"/>
                      </a:move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3" y="21"/>
                      </a:lnTo>
                      <a:lnTo>
                        <a:pt x="20" y="25"/>
                      </a:lnTo>
                      <a:lnTo>
                        <a:pt x="16" y="27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6" y="16"/>
                      </a:lnTo>
                      <a:lnTo>
                        <a:pt x="12" y="14"/>
                      </a:lnTo>
                      <a:lnTo>
                        <a:pt x="8" y="14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0" name="Freeform 42"/>
                <p:cNvSpPr>
                  <a:spLocks/>
                </p:cNvSpPr>
                <p:nvPr/>
              </p:nvSpPr>
              <p:spPr bwMode="auto">
                <a:xfrm>
                  <a:off x="3197" y="2644"/>
                  <a:ext cx="53" cy="55"/>
                </a:xfrm>
                <a:custGeom>
                  <a:avLst/>
                  <a:gdLst>
                    <a:gd name="T0" fmla="*/ 48 w 53"/>
                    <a:gd name="T1" fmla="*/ 53 h 55"/>
                    <a:gd name="T2" fmla="*/ 53 w 53"/>
                    <a:gd name="T3" fmla="*/ 48 h 55"/>
                    <a:gd name="T4" fmla="*/ 51 w 53"/>
                    <a:gd name="T5" fmla="*/ 44 h 55"/>
                    <a:gd name="T6" fmla="*/ 51 w 53"/>
                    <a:gd name="T7" fmla="*/ 40 h 55"/>
                    <a:gd name="T8" fmla="*/ 48 w 53"/>
                    <a:gd name="T9" fmla="*/ 38 h 55"/>
                    <a:gd name="T10" fmla="*/ 46 w 53"/>
                    <a:gd name="T11" fmla="*/ 32 h 55"/>
                    <a:gd name="T12" fmla="*/ 48 w 53"/>
                    <a:gd name="T13" fmla="*/ 29 h 55"/>
                    <a:gd name="T14" fmla="*/ 46 w 53"/>
                    <a:gd name="T15" fmla="*/ 27 h 55"/>
                    <a:gd name="T16" fmla="*/ 40 w 53"/>
                    <a:gd name="T17" fmla="*/ 29 h 55"/>
                    <a:gd name="T18" fmla="*/ 38 w 53"/>
                    <a:gd name="T19" fmla="*/ 27 h 55"/>
                    <a:gd name="T20" fmla="*/ 40 w 53"/>
                    <a:gd name="T21" fmla="*/ 21 h 55"/>
                    <a:gd name="T22" fmla="*/ 38 w 53"/>
                    <a:gd name="T23" fmla="*/ 17 h 55"/>
                    <a:gd name="T24" fmla="*/ 38 w 53"/>
                    <a:gd name="T25" fmla="*/ 13 h 55"/>
                    <a:gd name="T26" fmla="*/ 32 w 53"/>
                    <a:gd name="T27" fmla="*/ 13 h 55"/>
                    <a:gd name="T28" fmla="*/ 28 w 53"/>
                    <a:gd name="T29" fmla="*/ 11 h 55"/>
                    <a:gd name="T30" fmla="*/ 32 w 53"/>
                    <a:gd name="T31" fmla="*/ 9 h 55"/>
                    <a:gd name="T32" fmla="*/ 34 w 53"/>
                    <a:gd name="T33" fmla="*/ 7 h 55"/>
                    <a:gd name="T34" fmla="*/ 34 w 53"/>
                    <a:gd name="T35" fmla="*/ 4 h 55"/>
                    <a:gd name="T36" fmla="*/ 32 w 53"/>
                    <a:gd name="T37" fmla="*/ 6 h 55"/>
                    <a:gd name="T38" fmla="*/ 28 w 53"/>
                    <a:gd name="T39" fmla="*/ 4 h 55"/>
                    <a:gd name="T40" fmla="*/ 28 w 53"/>
                    <a:gd name="T41" fmla="*/ 0 h 55"/>
                    <a:gd name="T42" fmla="*/ 26 w 53"/>
                    <a:gd name="T43" fmla="*/ 2 h 55"/>
                    <a:gd name="T44" fmla="*/ 25 w 53"/>
                    <a:gd name="T45" fmla="*/ 4 h 55"/>
                    <a:gd name="T46" fmla="*/ 21 w 53"/>
                    <a:gd name="T47" fmla="*/ 4 h 55"/>
                    <a:gd name="T48" fmla="*/ 19 w 53"/>
                    <a:gd name="T49" fmla="*/ 11 h 55"/>
                    <a:gd name="T50" fmla="*/ 13 w 53"/>
                    <a:gd name="T51" fmla="*/ 19 h 55"/>
                    <a:gd name="T52" fmla="*/ 7 w 53"/>
                    <a:gd name="T53" fmla="*/ 19 h 55"/>
                    <a:gd name="T54" fmla="*/ 0 w 53"/>
                    <a:gd name="T55" fmla="*/ 21 h 55"/>
                    <a:gd name="T56" fmla="*/ 5 w 53"/>
                    <a:gd name="T57" fmla="*/ 23 h 55"/>
                    <a:gd name="T58" fmla="*/ 9 w 53"/>
                    <a:gd name="T59" fmla="*/ 23 h 55"/>
                    <a:gd name="T60" fmla="*/ 13 w 53"/>
                    <a:gd name="T61" fmla="*/ 23 h 55"/>
                    <a:gd name="T62" fmla="*/ 11 w 53"/>
                    <a:gd name="T63" fmla="*/ 27 h 55"/>
                    <a:gd name="T64" fmla="*/ 13 w 53"/>
                    <a:gd name="T65" fmla="*/ 29 h 55"/>
                    <a:gd name="T66" fmla="*/ 15 w 53"/>
                    <a:gd name="T67" fmla="*/ 30 h 55"/>
                    <a:gd name="T68" fmla="*/ 15 w 53"/>
                    <a:gd name="T69" fmla="*/ 34 h 55"/>
                    <a:gd name="T70" fmla="*/ 17 w 53"/>
                    <a:gd name="T71" fmla="*/ 30 h 55"/>
                    <a:gd name="T72" fmla="*/ 13 w 53"/>
                    <a:gd name="T73" fmla="*/ 29 h 55"/>
                    <a:gd name="T74" fmla="*/ 19 w 53"/>
                    <a:gd name="T75" fmla="*/ 23 h 55"/>
                    <a:gd name="T76" fmla="*/ 26 w 53"/>
                    <a:gd name="T77" fmla="*/ 17 h 55"/>
                    <a:gd name="T78" fmla="*/ 28 w 53"/>
                    <a:gd name="T79" fmla="*/ 21 h 55"/>
                    <a:gd name="T80" fmla="*/ 28 w 53"/>
                    <a:gd name="T81" fmla="*/ 25 h 55"/>
                    <a:gd name="T82" fmla="*/ 23 w 53"/>
                    <a:gd name="T83" fmla="*/ 29 h 55"/>
                    <a:gd name="T84" fmla="*/ 25 w 53"/>
                    <a:gd name="T85" fmla="*/ 32 h 55"/>
                    <a:gd name="T86" fmla="*/ 23 w 53"/>
                    <a:gd name="T87" fmla="*/ 36 h 55"/>
                    <a:gd name="T88" fmla="*/ 28 w 53"/>
                    <a:gd name="T89" fmla="*/ 42 h 55"/>
                    <a:gd name="T90" fmla="*/ 28 w 53"/>
                    <a:gd name="T91" fmla="*/ 48 h 55"/>
                    <a:gd name="T92" fmla="*/ 32 w 53"/>
                    <a:gd name="T93" fmla="*/ 42 h 55"/>
                    <a:gd name="T94" fmla="*/ 32 w 53"/>
                    <a:gd name="T95" fmla="*/ 36 h 55"/>
                    <a:gd name="T96" fmla="*/ 36 w 53"/>
                    <a:gd name="T97" fmla="*/ 36 h 55"/>
                    <a:gd name="T98" fmla="*/ 38 w 53"/>
                    <a:gd name="T99" fmla="*/ 34 h 55"/>
                    <a:gd name="T100" fmla="*/ 34 w 53"/>
                    <a:gd name="T101" fmla="*/ 32 h 55"/>
                    <a:gd name="T102" fmla="*/ 34 w 53"/>
                    <a:gd name="T103" fmla="*/ 29 h 55"/>
                    <a:gd name="T104" fmla="*/ 36 w 53"/>
                    <a:gd name="T105" fmla="*/ 30 h 55"/>
                    <a:gd name="T106" fmla="*/ 42 w 53"/>
                    <a:gd name="T107" fmla="*/ 30 h 55"/>
                    <a:gd name="T108" fmla="*/ 46 w 53"/>
                    <a:gd name="T109" fmla="*/ 29 h 55"/>
                    <a:gd name="T110" fmla="*/ 40 w 53"/>
                    <a:gd name="T111" fmla="*/ 36 h 55"/>
                    <a:gd name="T112" fmla="*/ 36 w 53"/>
                    <a:gd name="T113" fmla="*/ 42 h 55"/>
                    <a:gd name="T114" fmla="*/ 42 w 53"/>
                    <a:gd name="T115" fmla="*/ 40 h 55"/>
                    <a:gd name="T116" fmla="*/ 48 w 53"/>
                    <a:gd name="T117" fmla="*/ 44 h 55"/>
                    <a:gd name="T118" fmla="*/ 48 w 53"/>
                    <a:gd name="T119" fmla="*/ 50 h 55"/>
                    <a:gd name="T120" fmla="*/ 46 w 53"/>
                    <a:gd name="T121" fmla="*/ 55 h 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3"/>
                    <a:gd name="T184" fmla="*/ 0 h 55"/>
                    <a:gd name="T185" fmla="*/ 53 w 53"/>
                    <a:gd name="T186" fmla="*/ 55 h 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3" h="55">
                      <a:moveTo>
                        <a:pt x="46" y="55"/>
                      </a:moveTo>
                      <a:lnTo>
                        <a:pt x="48" y="53"/>
                      </a:lnTo>
                      <a:lnTo>
                        <a:pt x="51" y="52"/>
                      </a:lnTo>
                      <a:lnTo>
                        <a:pt x="53" y="48"/>
                      </a:lnTo>
                      <a:lnTo>
                        <a:pt x="51" y="46"/>
                      </a:lnTo>
                      <a:lnTo>
                        <a:pt x="51" y="44"/>
                      </a:lnTo>
                      <a:lnTo>
                        <a:pt x="51" y="42"/>
                      </a:lnTo>
                      <a:lnTo>
                        <a:pt x="51" y="40"/>
                      </a:lnTo>
                      <a:lnTo>
                        <a:pt x="49" y="38"/>
                      </a:lnTo>
                      <a:lnTo>
                        <a:pt x="48" y="38"/>
                      </a:lnTo>
                      <a:lnTo>
                        <a:pt x="46" y="34"/>
                      </a:lnTo>
                      <a:lnTo>
                        <a:pt x="46" y="32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8" y="27"/>
                      </a:lnTo>
                      <a:lnTo>
                        <a:pt x="46" y="27"/>
                      </a:lnTo>
                      <a:lnTo>
                        <a:pt x="42" y="27"/>
                      </a:lnTo>
                      <a:lnTo>
                        <a:pt x="40" y="29"/>
                      </a:lnTo>
                      <a:lnTo>
                        <a:pt x="38" y="29"/>
                      </a:lnTo>
                      <a:lnTo>
                        <a:pt x="38" y="27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9"/>
                      </a:lnTo>
                      <a:lnTo>
                        <a:pt x="34" y="9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19" y="11"/>
                      </a:lnTo>
                      <a:lnTo>
                        <a:pt x="17" y="15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7" y="19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13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17" y="30"/>
                      </a:lnTo>
                      <a:lnTo>
                        <a:pt x="15" y="29"/>
                      </a:lnTo>
                      <a:lnTo>
                        <a:pt x="13" y="29"/>
                      </a:lnTo>
                      <a:lnTo>
                        <a:pt x="15" y="25"/>
                      </a:lnTo>
                      <a:lnTo>
                        <a:pt x="19" y="23"/>
                      </a:lnTo>
                      <a:lnTo>
                        <a:pt x="23" y="21"/>
                      </a:lnTo>
                      <a:lnTo>
                        <a:pt x="26" y="17"/>
                      </a:lnTo>
                      <a:lnTo>
                        <a:pt x="26" y="19"/>
                      </a:lnTo>
                      <a:lnTo>
                        <a:pt x="28" y="21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3" y="29"/>
                      </a:lnTo>
                      <a:lnTo>
                        <a:pt x="23" y="30"/>
                      </a:lnTo>
                      <a:lnTo>
                        <a:pt x="25" y="32"/>
                      </a:lnTo>
                      <a:lnTo>
                        <a:pt x="25" y="34"/>
                      </a:lnTo>
                      <a:lnTo>
                        <a:pt x="23" y="36"/>
                      </a:lnTo>
                      <a:lnTo>
                        <a:pt x="26" y="40"/>
                      </a:lnTo>
                      <a:lnTo>
                        <a:pt x="28" y="42"/>
                      </a:lnTo>
                      <a:lnTo>
                        <a:pt x="28" y="44"/>
                      </a:lnTo>
                      <a:lnTo>
                        <a:pt x="28" y="48"/>
                      </a:lnTo>
                      <a:lnTo>
                        <a:pt x="30" y="44"/>
                      </a:lnTo>
                      <a:lnTo>
                        <a:pt x="32" y="42"/>
                      </a:lnTo>
                      <a:lnTo>
                        <a:pt x="32" y="38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38" y="34"/>
                      </a:lnTo>
                      <a:lnTo>
                        <a:pt x="36" y="34"/>
                      </a:lnTo>
                      <a:lnTo>
                        <a:pt x="34" y="32"/>
                      </a:lnTo>
                      <a:lnTo>
                        <a:pt x="32" y="30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36" y="30"/>
                      </a:lnTo>
                      <a:lnTo>
                        <a:pt x="38" y="30"/>
                      </a:lnTo>
                      <a:lnTo>
                        <a:pt x="42" y="30"/>
                      </a:lnTo>
                      <a:lnTo>
                        <a:pt x="44" y="29"/>
                      </a:lnTo>
                      <a:lnTo>
                        <a:pt x="46" y="29"/>
                      </a:lnTo>
                      <a:lnTo>
                        <a:pt x="44" y="32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44" y="42"/>
                      </a:lnTo>
                      <a:lnTo>
                        <a:pt x="48" y="44"/>
                      </a:lnTo>
                      <a:lnTo>
                        <a:pt x="48" y="48"/>
                      </a:lnTo>
                      <a:lnTo>
                        <a:pt x="48" y="50"/>
                      </a:lnTo>
                      <a:lnTo>
                        <a:pt x="46" y="53"/>
                      </a:lnTo>
                      <a:lnTo>
                        <a:pt x="46" y="5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1" name="Freeform 43"/>
                <p:cNvSpPr>
                  <a:spLocks/>
                </p:cNvSpPr>
                <p:nvPr/>
              </p:nvSpPr>
              <p:spPr bwMode="auto">
                <a:xfrm>
                  <a:off x="3137" y="2661"/>
                  <a:ext cx="15" cy="25"/>
                </a:xfrm>
                <a:custGeom>
                  <a:avLst/>
                  <a:gdLst>
                    <a:gd name="T0" fmla="*/ 8 w 15"/>
                    <a:gd name="T1" fmla="*/ 2 h 25"/>
                    <a:gd name="T2" fmla="*/ 6 w 15"/>
                    <a:gd name="T3" fmla="*/ 4 h 25"/>
                    <a:gd name="T4" fmla="*/ 4 w 15"/>
                    <a:gd name="T5" fmla="*/ 4 h 25"/>
                    <a:gd name="T6" fmla="*/ 2 w 15"/>
                    <a:gd name="T7" fmla="*/ 6 h 25"/>
                    <a:gd name="T8" fmla="*/ 2 w 15"/>
                    <a:gd name="T9" fmla="*/ 8 h 25"/>
                    <a:gd name="T10" fmla="*/ 2 w 15"/>
                    <a:gd name="T11" fmla="*/ 10 h 25"/>
                    <a:gd name="T12" fmla="*/ 0 w 15"/>
                    <a:gd name="T13" fmla="*/ 12 h 25"/>
                    <a:gd name="T14" fmla="*/ 0 w 15"/>
                    <a:gd name="T15" fmla="*/ 25 h 25"/>
                    <a:gd name="T16" fmla="*/ 2 w 15"/>
                    <a:gd name="T17" fmla="*/ 21 h 25"/>
                    <a:gd name="T18" fmla="*/ 4 w 15"/>
                    <a:gd name="T19" fmla="*/ 15 h 25"/>
                    <a:gd name="T20" fmla="*/ 8 w 15"/>
                    <a:gd name="T21" fmla="*/ 13 h 25"/>
                    <a:gd name="T22" fmla="*/ 12 w 15"/>
                    <a:gd name="T23" fmla="*/ 13 h 25"/>
                    <a:gd name="T24" fmla="*/ 14 w 15"/>
                    <a:gd name="T25" fmla="*/ 12 h 25"/>
                    <a:gd name="T26" fmla="*/ 14 w 15"/>
                    <a:gd name="T27" fmla="*/ 10 h 25"/>
                    <a:gd name="T28" fmla="*/ 14 w 15"/>
                    <a:gd name="T29" fmla="*/ 8 h 25"/>
                    <a:gd name="T30" fmla="*/ 14 w 15"/>
                    <a:gd name="T31" fmla="*/ 4 h 25"/>
                    <a:gd name="T32" fmla="*/ 15 w 15"/>
                    <a:gd name="T33" fmla="*/ 4 h 25"/>
                    <a:gd name="T34" fmla="*/ 15 w 15"/>
                    <a:gd name="T35" fmla="*/ 0 h 25"/>
                    <a:gd name="T36" fmla="*/ 14 w 15"/>
                    <a:gd name="T37" fmla="*/ 0 h 25"/>
                    <a:gd name="T38" fmla="*/ 12 w 15"/>
                    <a:gd name="T39" fmla="*/ 0 h 25"/>
                    <a:gd name="T40" fmla="*/ 8 w 15"/>
                    <a:gd name="T41" fmla="*/ 2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25"/>
                    <a:gd name="T65" fmla="*/ 15 w 15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25">
                      <a:moveTo>
                        <a:pt x="8" y="2"/>
                      </a:move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8" y="13"/>
                      </a:lnTo>
                      <a:lnTo>
                        <a:pt x="12" y="13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2" name="Freeform 44"/>
                <p:cNvSpPr>
                  <a:spLocks noEditPoints="1"/>
                </p:cNvSpPr>
                <p:nvPr/>
              </p:nvSpPr>
              <p:spPr bwMode="auto">
                <a:xfrm>
                  <a:off x="2980" y="2648"/>
                  <a:ext cx="217" cy="46"/>
                </a:xfrm>
                <a:custGeom>
                  <a:avLst/>
                  <a:gdLst>
                    <a:gd name="T0" fmla="*/ 73 w 217"/>
                    <a:gd name="T1" fmla="*/ 26 h 46"/>
                    <a:gd name="T2" fmla="*/ 84 w 217"/>
                    <a:gd name="T3" fmla="*/ 25 h 46"/>
                    <a:gd name="T4" fmla="*/ 82 w 217"/>
                    <a:gd name="T5" fmla="*/ 15 h 46"/>
                    <a:gd name="T6" fmla="*/ 75 w 217"/>
                    <a:gd name="T7" fmla="*/ 5 h 46"/>
                    <a:gd name="T8" fmla="*/ 65 w 217"/>
                    <a:gd name="T9" fmla="*/ 9 h 46"/>
                    <a:gd name="T10" fmla="*/ 76 w 217"/>
                    <a:gd name="T11" fmla="*/ 15 h 46"/>
                    <a:gd name="T12" fmla="*/ 80 w 217"/>
                    <a:gd name="T13" fmla="*/ 25 h 46"/>
                    <a:gd name="T14" fmla="*/ 63 w 217"/>
                    <a:gd name="T15" fmla="*/ 38 h 46"/>
                    <a:gd name="T16" fmla="*/ 55 w 217"/>
                    <a:gd name="T17" fmla="*/ 36 h 46"/>
                    <a:gd name="T18" fmla="*/ 53 w 217"/>
                    <a:gd name="T19" fmla="*/ 21 h 46"/>
                    <a:gd name="T20" fmla="*/ 57 w 217"/>
                    <a:gd name="T21" fmla="*/ 23 h 46"/>
                    <a:gd name="T22" fmla="*/ 65 w 217"/>
                    <a:gd name="T23" fmla="*/ 32 h 46"/>
                    <a:gd name="T24" fmla="*/ 28 w 217"/>
                    <a:gd name="T25" fmla="*/ 25 h 46"/>
                    <a:gd name="T26" fmla="*/ 25 w 217"/>
                    <a:gd name="T27" fmla="*/ 11 h 46"/>
                    <a:gd name="T28" fmla="*/ 17 w 217"/>
                    <a:gd name="T29" fmla="*/ 5 h 46"/>
                    <a:gd name="T30" fmla="*/ 9 w 217"/>
                    <a:gd name="T31" fmla="*/ 3 h 46"/>
                    <a:gd name="T32" fmla="*/ 7 w 217"/>
                    <a:gd name="T33" fmla="*/ 15 h 46"/>
                    <a:gd name="T34" fmla="*/ 2 w 217"/>
                    <a:gd name="T35" fmla="*/ 19 h 46"/>
                    <a:gd name="T36" fmla="*/ 5 w 217"/>
                    <a:gd name="T37" fmla="*/ 30 h 46"/>
                    <a:gd name="T38" fmla="*/ 17 w 217"/>
                    <a:gd name="T39" fmla="*/ 36 h 46"/>
                    <a:gd name="T40" fmla="*/ 28 w 217"/>
                    <a:gd name="T41" fmla="*/ 34 h 46"/>
                    <a:gd name="T42" fmla="*/ 126 w 217"/>
                    <a:gd name="T43" fmla="*/ 36 h 46"/>
                    <a:gd name="T44" fmla="*/ 142 w 217"/>
                    <a:gd name="T45" fmla="*/ 32 h 46"/>
                    <a:gd name="T46" fmla="*/ 132 w 217"/>
                    <a:gd name="T47" fmla="*/ 21 h 46"/>
                    <a:gd name="T48" fmla="*/ 124 w 217"/>
                    <a:gd name="T49" fmla="*/ 19 h 46"/>
                    <a:gd name="T50" fmla="*/ 115 w 217"/>
                    <a:gd name="T51" fmla="*/ 28 h 46"/>
                    <a:gd name="T52" fmla="*/ 109 w 217"/>
                    <a:gd name="T53" fmla="*/ 40 h 46"/>
                    <a:gd name="T54" fmla="*/ 123 w 217"/>
                    <a:gd name="T55" fmla="*/ 40 h 46"/>
                    <a:gd name="T56" fmla="*/ 119 w 217"/>
                    <a:gd name="T57" fmla="*/ 34 h 46"/>
                    <a:gd name="T58" fmla="*/ 113 w 217"/>
                    <a:gd name="T59" fmla="*/ 36 h 46"/>
                    <a:gd name="T60" fmla="*/ 123 w 217"/>
                    <a:gd name="T61" fmla="*/ 25 h 46"/>
                    <a:gd name="T62" fmla="*/ 132 w 217"/>
                    <a:gd name="T63" fmla="*/ 28 h 46"/>
                    <a:gd name="T64" fmla="*/ 119 w 217"/>
                    <a:gd name="T65" fmla="*/ 28 h 46"/>
                    <a:gd name="T66" fmla="*/ 92 w 217"/>
                    <a:gd name="T67" fmla="*/ 25 h 46"/>
                    <a:gd name="T68" fmla="*/ 82 w 217"/>
                    <a:gd name="T69" fmla="*/ 32 h 46"/>
                    <a:gd name="T70" fmla="*/ 75 w 217"/>
                    <a:gd name="T71" fmla="*/ 32 h 46"/>
                    <a:gd name="T72" fmla="*/ 65 w 217"/>
                    <a:gd name="T73" fmla="*/ 32 h 46"/>
                    <a:gd name="T74" fmla="*/ 78 w 217"/>
                    <a:gd name="T75" fmla="*/ 42 h 46"/>
                    <a:gd name="T76" fmla="*/ 90 w 217"/>
                    <a:gd name="T77" fmla="*/ 38 h 46"/>
                    <a:gd name="T78" fmla="*/ 96 w 217"/>
                    <a:gd name="T79" fmla="*/ 42 h 46"/>
                    <a:gd name="T80" fmla="*/ 109 w 217"/>
                    <a:gd name="T81" fmla="*/ 46 h 46"/>
                    <a:gd name="T82" fmla="*/ 101 w 217"/>
                    <a:gd name="T83" fmla="*/ 36 h 46"/>
                    <a:gd name="T84" fmla="*/ 205 w 217"/>
                    <a:gd name="T85" fmla="*/ 17 h 46"/>
                    <a:gd name="T86" fmla="*/ 194 w 217"/>
                    <a:gd name="T87" fmla="*/ 19 h 46"/>
                    <a:gd name="T88" fmla="*/ 180 w 217"/>
                    <a:gd name="T89" fmla="*/ 23 h 46"/>
                    <a:gd name="T90" fmla="*/ 171 w 217"/>
                    <a:gd name="T91" fmla="*/ 30 h 46"/>
                    <a:gd name="T92" fmla="*/ 167 w 217"/>
                    <a:gd name="T93" fmla="*/ 42 h 46"/>
                    <a:gd name="T94" fmla="*/ 167 w 217"/>
                    <a:gd name="T95" fmla="*/ 28 h 46"/>
                    <a:gd name="T96" fmla="*/ 159 w 217"/>
                    <a:gd name="T97" fmla="*/ 34 h 46"/>
                    <a:gd name="T98" fmla="*/ 165 w 217"/>
                    <a:gd name="T99" fmla="*/ 42 h 46"/>
                    <a:gd name="T100" fmla="*/ 174 w 217"/>
                    <a:gd name="T101" fmla="*/ 36 h 46"/>
                    <a:gd name="T102" fmla="*/ 180 w 217"/>
                    <a:gd name="T103" fmla="*/ 25 h 46"/>
                    <a:gd name="T104" fmla="*/ 192 w 217"/>
                    <a:gd name="T105" fmla="*/ 32 h 46"/>
                    <a:gd name="T106" fmla="*/ 205 w 217"/>
                    <a:gd name="T107" fmla="*/ 26 h 46"/>
                    <a:gd name="T108" fmla="*/ 215 w 217"/>
                    <a:gd name="T109" fmla="*/ 19 h 46"/>
                    <a:gd name="T110" fmla="*/ 161 w 217"/>
                    <a:gd name="T111" fmla="*/ 17 h 46"/>
                    <a:gd name="T112" fmla="*/ 151 w 217"/>
                    <a:gd name="T113" fmla="*/ 15 h 46"/>
                    <a:gd name="T114" fmla="*/ 153 w 217"/>
                    <a:gd name="T115" fmla="*/ 25 h 4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7"/>
                    <a:gd name="T175" fmla="*/ 0 h 46"/>
                    <a:gd name="T176" fmla="*/ 217 w 217"/>
                    <a:gd name="T177" fmla="*/ 46 h 4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7" h="46">
                      <a:moveTo>
                        <a:pt x="75" y="25"/>
                      </a:moveTo>
                      <a:lnTo>
                        <a:pt x="73" y="25"/>
                      </a:lnTo>
                      <a:lnTo>
                        <a:pt x="73" y="23"/>
                      </a:lnTo>
                      <a:lnTo>
                        <a:pt x="71" y="23"/>
                      </a:lnTo>
                      <a:lnTo>
                        <a:pt x="69" y="23"/>
                      </a:lnTo>
                      <a:lnTo>
                        <a:pt x="71" y="23"/>
                      </a:lnTo>
                      <a:lnTo>
                        <a:pt x="71" y="25"/>
                      </a:lnTo>
                      <a:lnTo>
                        <a:pt x="73" y="25"/>
                      </a:lnTo>
                      <a:lnTo>
                        <a:pt x="73" y="26"/>
                      </a:lnTo>
                      <a:lnTo>
                        <a:pt x="75" y="26"/>
                      </a:lnTo>
                      <a:lnTo>
                        <a:pt x="75" y="28"/>
                      </a:lnTo>
                      <a:lnTo>
                        <a:pt x="76" y="28"/>
                      </a:lnTo>
                      <a:lnTo>
                        <a:pt x="78" y="28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4" y="26"/>
                      </a:lnTo>
                      <a:lnTo>
                        <a:pt x="84" y="25"/>
                      </a:lnTo>
                      <a:lnTo>
                        <a:pt x="86" y="25"/>
                      </a:lnTo>
                      <a:lnTo>
                        <a:pt x="86" y="23"/>
                      </a:lnTo>
                      <a:lnTo>
                        <a:pt x="88" y="21"/>
                      </a:lnTo>
                      <a:lnTo>
                        <a:pt x="88" y="19"/>
                      </a:lnTo>
                      <a:lnTo>
                        <a:pt x="88" y="17"/>
                      </a:lnTo>
                      <a:lnTo>
                        <a:pt x="86" y="17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0" y="15"/>
                      </a:lnTo>
                      <a:lnTo>
                        <a:pt x="80" y="13"/>
                      </a:lnTo>
                      <a:lnTo>
                        <a:pt x="78" y="13"/>
                      </a:lnTo>
                      <a:lnTo>
                        <a:pt x="78" y="11"/>
                      </a:lnTo>
                      <a:lnTo>
                        <a:pt x="78" y="9"/>
                      </a:lnTo>
                      <a:lnTo>
                        <a:pt x="76" y="9"/>
                      </a:lnTo>
                      <a:lnTo>
                        <a:pt x="76" y="7"/>
                      </a:lnTo>
                      <a:lnTo>
                        <a:pt x="75" y="7"/>
                      </a:lnTo>
                      <a:lnTo>
                        <a:pt x="75" y="5"/>
                      </a:lnTo>
                      <a:lnTo>
                        <a:pt x="73" y="5"/>
                      </a:lnTo>
                      <a:lnTo>
                        <a:pt x="71" y="5"/>
                      </a:lnTo>
                      <a:lnTo>
                        <a:pt x="69" y="5"/>
                      </a:lnTo>
                      <a:lnTo>
                        <a:pt x="67" y="5"/>
                      </a:lnTo>
                      <a:lnTo>
                        <a:pt x="67" y="7"/>
                      </a:lnTo>
                      <a:lnTo>
                        <a:pt x="65" y="7"/>
                      </a:lnTo>
                      <a:lnTo>
                        <a:pt x="63" y="7"/>
                      </a:lnTo>
                      <a:lnTo>
                        <a:pt x="63" y="9"/>
                      </a:lnTo>
                      <a:lnTo>
                        <a:pt x="65" y="9"/>
                      </a:lnTo>
                      <a:lnTo>
                        <a:pt x="65" y="11"/>
                      </a:lnTo>
                      <a:lnTo>
                        <a:pt x="67" y="11"/>
                      </a:lnTo>
                      <a:lnTo>
                        <a:pt x="69" y="11"/>
                      </a:lnTo>
                      <a:lnTo>
                        <a:pt x="69" y="13"/>
                      </a:lnTo>
                      <a:lnTo>
                        <a:pt x="71" y="13"/>
                      </a:lnTo>
                      <a:lnTo>
                        <a:pt x="73" y="13"/>
                      </a:lnTo>
                      <a:lnTo>
                        <a:pt x="73" y="15"/>
                      </a:lnTo>
                      <a:lnTo>
                        <a:pt x="75" y="15"/>
                      </a:lnTo>
                      <a:lnTo>
                        <a:pt x="76" y="15"/>
                      </a:lnTo>
                      <a:lnTo>
                        <a:pt x="76" y="17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3"/>
                      </a:lnTo>
                      <a:lnTo>
                        <a:pt x="80" y="25"/>
                      </a:lnTo>
                      <a:lnTo>
                        <a:pt x="78" y="25"/>
                      </a:lnTo>
                      <a:lnTo>
                        <a:pt x="78" y="26"/>
                      </a:lnTo>
                      <a:lnTo>
                        <a:pt x="76" y="26"/>
                      </a:lnTo>
                      <a:lnTo>
                        <a:pt x="75" y="26"/>
                      </a:lnTo>
                      <a:lnTo>
                        <a:pt x="75" y="25"/>
                      </a:lnTo>
                      <a:close/>
                      <a:moveTo>
                        <a:pt x="65" y="34"/>
                      </a:moveTo>
                      <a:lnTo>
                        <a:pt x="65" y="36"/>
                      </a:lnTo>
                      <a:lnTo>
                        <a:pt x="63" y="36"/>
                      </a:lnTo>
                      <a:lnTo>
                        <a:pt x="63" y="38"/>
                      </a:lnTo>
                      <a:lnTo>
                        <a:pt x="63" y="40"/>
                      </a:lnTo>
                      <a:lnTo>
                        <a:pt x="63" y="42"/>
                      </a:lnTo>
                      <a:lnTo>
                        <a:pt x="61" y="42"/>
                      </a:lnTo>
                      <a:lnTo>
                        <a:pt x="59" y="42"/>
                      </a:lnTo>
                      <a:lnTo>
                        <a:pt x="59" y="40"/>
                      </a:lnTo>
                      <a:lnTo>
                        <a:pt x="57" y="40"/>
                      </a:lnTo>
                      <a:lnTo>
                        <a:pt x="57" y="38"/>
                      </a:lnTo>
                      <a:lnTo>
                        <a:pt x="55" y="38"/>
                      </a:lnTo>
                      <a:lnTo>
                        <a:pt x="55" y="36"/>
                      </a:lnTo>
                      <a:lnTo>
                        <a:pt x="55" y="34"/>
                      </a:lnTo>
                      <a:lnTo>
                        <a:pt x="55" y="32"/>
                      </a:lnTo>
                      <a:lnTo>
                        <a:pt x="55" y="30"/>
                      </a:lnTo>
                      <a:lnTo>
                        <a:pt x="55" y="28"/>
                      </a:lnTo>
                      <a:lnTo>
                        <a:pt x="55" y="26"/>
                      </a:lnTo>
                      <a:lnTo>
                        <a:pt x="55" y="25"/>
                      </a:lnTo>
                      <a:lnTo>
                        <a:pt x="55" y="23"/>
                      </a:lnTo>
                      <a:lnTo>
                        <a:pt x="55" y="21"/>
                      </a:lnTo>
                      <a:lnTo>
                        <a:pt x="53" y="21"/>
                      </a:lnTo>
                      <a:lnTo>
                        <a:pt x="53" y="19"/>
                      </a:lnTo>
                      <a:lnTo>
                        <a:pt x="52" y="17"/>
                      </a:lnTo>
                      <a:lnTo>
                        <a:pt x="52" y="15"/>
                      </a:lnTo>
                      <a:lnTo>
                        <a:pt x="52" y="17"/>
                      </a:lnTo>
                      <a:lnTo>
                        <a:pt x="53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7" y="23"/>
                      </a:lnTo>
                      <a:lnTo>
                        <a:pt x="59" y="23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1" y="26"/>
                      </a:lnTo>
                      <a:lnTo>
                        <a:pt x="63" y="26"/>
                      </a:lnTo>
                      <a:lnTo>
                        <a:pt x="63" y="28"/>
                      </a:lnTo>
                      <a:lnTo>
                        <a:pt x="65" y="28"/>
                      </a:lnTo>
                      <a:lnTo>
                        <a:pt x="65" y="30"/>
                      </a:lnTo>
                      <a:lnTo>
                        <a:pt x="65" y="32"/>
                      </a:lnTo>
                      <a:lnTo>
                        <a:pt x="65" y="34"/>
                      </a:lnTo>
                      <a:close/>
                      <a:moveTo>
                        <a:pt x="30" y="32"/>
                      </a:moveTo>
                      <a:lnTo>
                        <a:pt x="28" y="32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7" y="21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30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0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7" y="36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8" y="36"/>
                      </a:lnTo>
                      <a:lnTo>
                        <a:pt x="28" y="34"/>
                      </a:lnTo>
                      <a:lnTo>
                        <a:pt x="30" y="32"/>
                      </a:lnTo>
                      <a:close/>
                      <a:moveTo>
                        <a:pt x="119" y="30"/>
                      </a:moveTo>
                      <a:lnTo>
                        <a:pt x="121" y="30"/>
                      </a:lnTo>
                      <a:lnTo>
                        <a:pt x="123" y="30"/>
                      </a:lnTo>
                      <a:lnTo>
                        <a:pt x="123" y="32"/>
                      </a:lnTo>
                      <a:lnTo>
                        <a:pt x="124" y="32"/>
                      </a:lnTo>
                      <a:lnTo>
                        <a:pt x="124" y="34"/>
                      </a:lnTo>
                      <a:lnTo>
                        <a:pt x="126" y="34"/>
                      </a:lnTo>
                      <a:lnTo>
                        <a:pt x="126" y="36"/>
                      </a:lnTo>
                      <a:lnTo>
                        <a:pt x="128" y="36"/>
                      </a:lnTo>
                      <a:lnTo>
                        <a:pt x="130" y="36"/>
                      </a:lnTo>
                      <a:lnTo>
                        <a:pt x="132" y="36"/>
                      </a:lnTo>
                      <a:lnTo>
                        <a:pt x="134" y="36"/>
                      </a:lnTo>
                      <a:lnTo>
                        <a:pt x="136" y="36"/>
                      </a:lnTo>
                      <a:lnTo>
                        <a:pt x="138" y="36"/>
                      </a:lnTo>
                      <a:lnTo>
                        <a:pt x="140" y="34"/>
                      </a:lnTo>
                      <a:lnTo>
                        <a:pt x="142" y="34"/>
                      </a:lnTo>
                      <a:lnTo>
                        <a:pt x="142" y="32"/>
                      </a:lnTo>
                      <a:lnTo>
                        <a:pt x="142" y="30"/>
                      </a:lnTo>
                      <a:lnTo>
                        <a:pt x="142" y="28"/>
                      </a:lnTo>
                      <a:lnTo>
                        <a:pt x="142" y="26"/>
                      </a:lnTo>
                      <a:lnTo>
                        <a:pt x="142" y="25"/>
                      </a:lnTo>
                      <a:lnTo>
                        <a:pt x="140" y="23"/>
                      </a:lnTo>
                      <a:lnTo>
                        <a:pt x="138" y="21"/>
                      </a:lnTo>
                      <a:lnTo>
                        <a:pt x="136" y="21"/>
                      </a:lnTo>
                      <a:lnTo>
                        <a:pt x="134" y="21"/>
                      </a:lnTo>
                      <a:lnTo>
                        <a:pt x="132" y="21"/>
                      </a:lnTo>
                      <a:lnTo>
                        <a:pt x="130" y="21"/>
                      </a:lnTo>
                      <a:lnTo>
                        <a:pt x="128" y="21"/>
                      </a:lnTo>
                      <a:lnTo>
                        <a:pt x="128" y="19"/>
                      </a:lnTo>
                      <a:lnTo>
                        <a:pt x="126" y="19"/>
                      </a:lnTo>
                      <a:lnTo>
                        <a:pt x="126" y="17"/>
                      </a:lnTo>
                      <a:lnTo>
                        <a:pt x="124" y="17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124" y="19"/>
                      </a:lnTo>
                      <a:lnTo>
                        <a:pt x="123" y="19"/>
                      </a:lnTo>
                      <a:lnTo>
                        <a:pt x="123" y="21"/>
                      </a:lnTo>
                      <a:lnTo>
                        <a:pt x="121" y="21"/>
                      </a:lnTo>
                      <a:lnTo>
                        <a:pt x="119" y="21"/>
                      </a:lnTo>
                      <a:lnTo>
                        <a:pt x="117" y="23"/>
                      </a:lnTo>
                      <a:lnTo>
                        <a:pt x="115" y="25"/>
                      </a:lnTo>
                      <a:lnTo>
                        <a:pt x="117" y="25"/>
                      </a:lnTo>
                      <a:lnTo>
                        <a:pt x="117" y="26"/>
                      </a:lnTo>
                      <a:lnTo>
                        <a:pt x="115" y="28"/>
                      </a:lnTo>
                      <a:lnTo>
                        <a:pt x="113" y="28"/>
                      </a:lnTo>
                      <a:lnTo>
                        <a:pt x="113" y="26"/>
                      </a:lnTo>
                      <a:lnTo>
                        <a:pt x="111" y="26"/>
                      </a:lnTo>
                      <a:lnTo>
                        <a:pt x="111" y="32"/>
                      </a:lnTo>
                      <a:lnTo>
                        <a:pt x="111" y="34"/>
                      </a:lnTo>
                      <a:lnTo>
                        <a:pt x="109" y="34"/>
                      </a:lnTo>
                      <a:lnTo>
                        <a:pt x="109" y="36"/>
                      </a:lnTo>
                      <a:lnTo>
                        <a:pt x="109" y="38"/>
                      </a:lnTo>
                      <a:lnTo>
                        <a:pt x="109" y="40"/>
                      </a:lnTo>
                      <a:lnTo>
                        <a:pt x="111" y="40"/>
                      </a:lnTo>
                      <a:lnTo>
                        <a:pt x="111" y="42"/>
                      </a:lnTo>
                      <a:lnTo>
                        <a:pt x="113" y="42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17" y="44"/>
                      </a:lnTo>
                      <a:lnTo>
                        <a:pt x="119" y="42"/>
                      </a:lnTo>
                      <a:lnTo>
                        <a:pt x="121" y="42"/>
                      </a:lnTo>
                      <a:lnTo>
                        <a:pt x="123" y="40"/>
                      </a:lnTo>
                      <a:lnTo>
                        <a:pt x="123" y="38"/>
                      </a:lnTo>
                      <a:lnTo>
                        <a:pt x="123" y="36"/>
                      </a:lnTo>
                      <a:lnTo>
                        <a:pt x="121" y="36"/>
                      </a:lnTo>
                      <a:lnTo>
                        <a:pt x="121" y="34"/>
                      </a:lnTo>
                      <a:lnTo>
                        <a:pt x="119" y="34"/>
                      </a:lnTo>
                      <a:lnTo>
                        <a:pt x="119" y="32"/>
                      </a:lnTo>
                      <a:lnTo>
                        <a:pt x="119" y="30"/>
                      </a:lnTo>
                      <a:lnTo>
                        <a:pt x="119" y="32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21" y="36"/>
                      </a:lnTo>
                      <a:lnTo>
                        <a:pt x="121" y="38"/>
                      </a:lnTo>
                      <a:lnTo>
                        <a:pt x="119" y="38"/>
                      </a:lnTo>
                      <a:lnTo>
                        <a:pt x="119" y="40"/>
                      </a:lnTo>
                      <a:lnTo>
                        <a:pt x="117" y="40"/>
                      </a:lnTo>
                      <a:lnTo>
                        <a:pt x="115" y="40"/>
                      </a:lnTo>
                      <a:lnTo>
                        <a:pt x="113" y="38"/>
                      </a:lnTo>
                      <a:lnTo>
                        <a:pt x="113" y="36"/>
                      </a:lnTo>
                      <a:lnTo>
                        <a:pt x="113" y="34"/>
                      </a:lnTo>
                      <a:lnTo>
                        <a:pt x="115" y="34"/>
                      </a:lnTo>
                      <a:lnTo>
                        <a:pt x="115" y="32"/>
                      </a:lnTo>
                      <a:lnTo>
                        <a:pt x="117" y="30"/>
                      </a:lnTo>
                      <a:lnTo>
                        <a:pt x="119" y="30"/>
                      </a:lnTo>
                      <a:lnTo>
                        <a:pt x="119" y="28"/>
                      </a:lnTo>
                      <a:lnTo>
                        <a:pt x="121" y="26"/>
                      </a:lnTo>
                      <a:lnTo>
                        <a:pt x="123" y="26"/>
                      </a:lnTo>
                      <a:lnTo>
                        <a:pt x="123" y="25"/>
                      </a:lnTo>
                      <a:lnTo>
                        <a:pt x="124" y="25"/>
                      </a:lnTo>
                      <a:lnTo>
                        <a:pt x="126" y="25"/>
                      </a:lnTo>
                      <a:lnTo>
                        <a:pt x="126" y="23"/>
                      </a:lnTo>
                      <a:lnTo>
                        <a:pt x="128" y="23"/>
                      </a:lnTo>
                      <a:lnTo>
                        <a:pt x="130" y="23"/>
                      </a:lnTo>
                      <a:lnTo>
                        <a:pt x="130" y="25"/>
                      </a:lnTo>
                      <a:lnTo>
                        <a:pt x="132" y="25"/>
                      </a:lnTo>
                      <a:lnTo>
                        <a:pt x="132" y="26"/>
                      </a:lnTo>
                      <a:lnTo>
                        <a:pt x="132" y="28"/>
                      </a:lnTo>
                      <a:lnTo>
                        <a:pt x="132" y="30"/>
                      </a:lnTo>
                      <a:lnTo>
                        <a:pt x="130" y="30"/>
                      </a:lnTo>
                      <a:lnTo>
                        <a:pt x="128" y="30"/>
                      </a:lnTo>
                      <a:lnTo>
                        <a:pt x="126" y="30"/>
                      </a:lnTo>
                      <a:lnTo>
                        <a:pt x="124" y="30"/>
                      </a:lnTo>
                      <a:lnTo>
                        <a:pt x="123" y="30"/>
                      </a:lnTo>
                      <a:lnTo>
                        <a:pt x="123" y="28"/>
                      </a:lnTo>
                      <a:lnTo>
                        <a:pt x="121" y="28"/>
                      </a:lnTo>
                      <a:lnTo>
                        <a:pt x="119" y="28"/>
                      </a:lnTo>
                      <a:lnTo>
                        <a:pt x="119" y="30"/>
                      </a:lnTo>
                      <a:close/>
                      <a:moveTo>
                        <a:pt x="99" y="32"/>
                      </a:moveTo>
                      <a:lnTo>
                        <a:pt x="99" y="30"/>
                      </a:lnTo>
                      <a:lnTo>
                        <a:pt x="99" y="28"/>
                      </a:lnTo>
                      <a:lnTo>
                        <a:pt x="98" y="28"/>
                      </a:lnTo>
                      <a:lnTo>
                        <a:pt x="96" y="26"/>
                      </a:lnTo>
                      <a:lnTo>
                        <a:pt x="94" y="26"/>
                      </a:lnTo>
                      <a:lnTo>
                        <a:pt x="92" y="26"/>
                      </a:lnTo>
                      <a:lnTo>
                        <a:pt x="92" y="25"/>
                      </a:lnTo>
                      <a:lnTo>
                        <a:pt x="90" y="25"/>
                      </a:lnTo>
                      <a:lnTo>
                        <a:pt x="88" y="25"/>
                      </a:lnTo>
                      <a:lnTo>
                        <a:pt x="88" y="26"/>
                      </a:lnTo>
                      <a:lnTo>
                        <a:pt x="86" y="26"/>
                      </a:lnTo>
                      <a:lnTo>
                        <a:pt x="86" y="28"/>
                      </a:lnTo>
                      <a:lnTo>
                        <a:pt x="84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2"/>
                      </a:lnTo>
                      <a:lnTo>
                        <a:pt x="84" y="32"/>
                      </a:lnTo>
                      <a:lnTo>
                        <a:pt x="84" y="34"/>
                      </a:lnTo>
                      <a:lnTo>
                        <a:pt x="82" y="36"/>
                      </a:lnTo>
                      <a:lnTo>
                        <a:pt x="80" y="36"/>
                      </a:lnTo>
                      <a:lnTo>
                        <a:pt x="78" y="36"/>
                      </a:lnTo>
                      <a:lnTo>
                        <a:pt x="76" y="36"/>
                      </a:lnTo>
                      <a:lnTo>
                        <a:pt x="76" y="34"/>
                      </a:lnTo>
                      <a:lnTo>
                        <a:pt x="75" y="34"/>
                      </a:lnTo>
                      <a:lnTo>
                        <a:pt x="75" y="32"/>
                      </a:lnTo>
                      <a:lnTo>
                        <a:pt x="75" y="30"/>
                      </a:lnTo>
                      <a:lnTo>
                        <a:pt x="75" y="28"/>
                      </a:lnTo>
                      <a:lnTo>
                        <a:pt x="73" y="28"/>
                      </a:lnTo>
                      <a:lnTo>
                        <a:pt x="73" y="30"/>
                      </a:lnTo>
                      <a:lnTo>
                        <a:pt x="71" y="30"/>
                      </a:lnTo>
                      <a:lnTo>
                        <a:pt x="69" y="30"/>
                      </a:lnTo>
                      <a:lnTo>
                        <a:pt x="69" y="32"/>
                      </a:lnTo>
                      <a:lnTo>
                        <a:pt x="67" y="32"/>
                      </a:lnTo>
                      <a:lnTo>
                        <a:pt x="65" y="32"/>
                      </a:lnTo>
                      <a:lnTo>
                        <a:pt x="71" y="34"/>
                      </a:lnTo>
                      <a:lnTo>
                        <a:pt x="73" y="34"/>
                      </a:lnTo>
                      <a:lnTo>
                        <a:pt x="73" y="36"/>
                      </a:lnTo>
                      <a:lnTo>
                        <a:pt x="73" y="38"/>
                      </a:lnTo>
                      <a:lnTo>
                        <a:pt x="75" y="38"/>
                      </a:lnTo>
                      <a:lnTo>
                        <a:pt x="75" y="40"/>
                      </a:lnTo>
                      <a:lnTo>
                        <a:pt x="76" y="40"/>
                      </a:lnTo>
                      <a:lnTo>
                        <a:pt x="76" y="42"/>
                      </a:lnTo>
                      <a:lnTo>
                        <a:pt x="78" y="42"/>
                      </a:lnTo>
                      <a:lnTo>
                        <a:pt x="80" y="44"/>
                      </a:lnTo>
                      <a:lnTo>
                        <a:pt x="82" y="44"/>
                      </a:lnTo>
                      <a:lnTo>
                        <a:pt x="84" y="44"/>
                      </a:lnTo>
                      <a:lnTo>
                        <a:pt x="86" y="44"/>
                      </a:lnTo>
                      <a:lnTo>
                        <a:pt x="86" y="42"/>
                      </a:lnTo>
                      <a:lnTo>
                        <a:pt x="88" y="42"/>
                      </a:lnTo>
                      <a:lnTo>
                        <a:pt x="88" y="40"/>
                      </a:lnTo>
                      <a:lnTo>
                        <a:pt x="88" y="38"/>
                      </a:lnTo>
                      <a:lnTo>
                        <a:pt x="90" y="38"/>
                      </a:lnTo>
                      <a:lnTo>
                        <a:pt x="92" y="38"/>
                      </a:lnTo>
                      <a:lnTo>
                        <a:pt x="92" y="36"/>
                      </a:lnTo>
                      <a:lnTo>
                        <a:pt x="94" y="36"/>
                      </a:lnTo>
                      <a:lnTo>
                        <a:pt x="94" y="38"/>
                      </a:lnTo>
                      <a:lnTo>
                        <a:pt x="96" y="38"/>
                      </a:lnTo>
                      <a:lnTo>
                        <a:pt x="96" y="40"/>
                      </a:lnTo>
                      <a:lnTo>
                        <a:pt x="98" y="40"/>
                      </a:lnTo>
                      <a:lnTo>
                        <a:pt x="98" y="42"/>
                      </a:lnTo>
                      <a:lnTo>
                        <a:pt x="96" y="42"/>
                      </a:lnTo>
                      <a:lnTo>
                        <a:pt x="96" y="44"/>
                      </a:lnTo>
                      <a:lnTo>
                        <a:pt x="98" y="44"/>
                      </a:lnTo>
                      <a:lnTo>
                        <a:pt x="98" y="46"/>
                      </a:lnTo>
                      <a:lnTo>
                        <a:pt x="99" y="46"/>
                      </a:lnTo>
                      <a:lnTo>
                        <a:pt x="101" y="46"/>
                      </a:lnTo>
                      <a:lnTo>
                        <a:pt x="103" y="46"/>
                      </a:lnTo>
                      <a:lnTo>
                        <a:pt x="105" y="46"/>
                      </a:lnTo>
                      <a:lnTo>
                        <a:pt x="107" y="46"/>
                      </a:lnTo>
                      <a:lnTo>
                        <a:pt x="109" y="46"/>
                      </a:lnTo>
                      <a:lnTo>
                        <a:pt x="109" y="44"/>
                      </a:lnTo>
                      <a:lnTo>
                        <a:pt x="107" y="44"/>
                      </a:lnTo>
                      <a:lnTo>
                        <a:pt x="105" y="44"/>
                      </a:lnTo>
                      <a:lnTo>
                        <a:pt x="105" y="42"/>
                      </a:lnTo>
                      <a:lnTo>
                        <a:pt x="103" y="42"/>
                      </a:lnTo>
                      <a:lnTo>
                        <a:pt x="101" y="42"/>
                      </a:lnTo>
                      <a:lnTo>
                        <a:pt x="101" y="40"/>
                      </a:lnTo>
                      <a:lnTo>
                        <a:pt x="101" y="38"/>
                      </a:lnTo>
                      <a:lnTo>
                        <a:pt x="101" y="36"/>
                      </a:lnTo>
                      <a:lnTo>
                        <a:pt x="99" y="34"/>
                      </a:lnTo>
                      <a:lnTo>
                        <a:pt x="99" y="32"/>
                      </a:lnTo>
                      <a:close/>
                      <a:moveTo>
                        <a:pt x="217" y="17"/>
                      </a:moveTo>
                      <a:lnTo>
                        <a:pt x="215" y="17"/>
                      </a:lnTo>
                      <a:lnTo>
                        <a:pt x="213" y="17"/>
                      </a:lnTo>
                      <a:lnTo>
                        <a:pt x="211" y="17"/>
                      </a:lnTo>
                      <a:lnTo>
                        <a:pt x="209" y="17"/>
                      </a:lnTo>
                      <a:lnTo>
                        <a:pt x="207" y="17"/>
                      </a:lnTo>
                      <a:lnTo>
                        <a:pt x="205" y="17"/>
                      </a:lnTo>
                      <a:lnTo>
                        <a:pt x="203" y="17"/>
                      </a:lnTo>
                      <a:lnTo>
                        <a:pt x="201" y="17"/>
                      </a:lnTo>
                      <a:lnTo>
                        <a:pt x="199" y="17"/>
                      </a:lnTo>
                      <a:lnTo>
                        <a:pt x="199" y="19"/>
                      </a:lnTo>
                      <a:lnTo>
                        <a:pt x="197" y="19"/>
                      </a:lnTo>
                      <a:lnTo>
                        <a:pt x="197" y="21"/>
                      </a:lnTo>
                      <a:lnTo>
                        <a:pt x="195" y="21"/>
                      </a:lnTo>
                      <a:lnTo>
                        <a:pt x="195" y="19"/>
                      </a:lnTo>
                      <a:lnTo>
                        <a:pt x="194" y="19"/>
                      </a:lnTo>
                      <a:lnTo>
                        <a:pt x="192" y="19"/>
                      </a:lnTo>
                      <a:lnTo>
                        <a:pt x="190" y="19"/>
                      </a:lnTo>
                      <a:lnTo>
                        <a:pt x="190" y="21"/>
                      </a:lnTo>
                      <a:lnTo>
                        <a:pt x="188" y="21"/>
                      </a:lnTo>
                      <a:lnTo>
                        <a:pt x="186" y="21"/>
                      </a:lnTo>
                      <a:lnTo>
                        <a:pt x="186" y="23"/>
                      </a:lnTo>
                      <a:lnTo>
                        <a:pt x="184" y="23"/>
                      </a:lnTo>
                      <a:lnTo>
                        <a:pt x="182" y="23"/>
                      </a:lnTo>
                      <a:lnTo>
                        <a:pt x="180" y="23"/>
                      </a:lnTo>
                      <a:lnTo>
                        <a:pt x="178" y="23"/>
                      </a:lnTo>
                      <a:lnTo>
                        <a:pt x="176" y="23"/>
                      </a:lnTo>
                      <a:lnTo>
                        <a:pt x="176" y="25"/>
                      </a:lnTo>
                      <a:lnTo>
                        <a:pt x="174" y="25"/>
                      </a:lnTo>
                      <a:lnTo>
                        <a:pt x="174" y="26"/>
                      </a:lnTo>
                      <a:lnTo>
                        <a:pt x="172" y="26"/>
                      </a:lnTo>
                      <a:lnTo>
                        <a:pt x="172" y="28"/>
                      </a:lnTo>
                      <a:lnTo>
                        <a:pt x="171" y="28"/>
                      </a:lnTo>
                      <a:lnTo>
                        <a:pt x="171" y="30"/>
                      </a:lnTo>
                      <a:lnTo>
                        <a:pt x="172" y="30"/>
                      </a:lnTo>
                      <a:lnTo>
                        <a:pt x="172" y="32"/>
                      </a:lnTo>
                      <a:lnTo>
                        <a:pt x="172" y="34"/>
                      </a:lnTo>
                      <a:lnTo>
                        <a:pt x="172" y="36"/>
                      </a:lnTo>
                      <a:lnTo>
                        <a:pt x="172" y="38"/>
                      </a:lnTo>
                      <a:lnTo>
                        <a:pt x="171" y="38"/>
                      </a:lnTo>
                      <a:lnTo>
                        <a:pt x="171" y="40"/>
                      </a:lnTo>
                      <a:lnTo>
                        <a:pt x="169" y="40"/>
                      </a:lnTo>
                      <a:lnTo>
                        <a:pt x="167" y="42"/>
                      </a:lnTo>
                      <a:lnTo>
                        <a:pt x="167" y="40"/>
                      </a:lnTo>
                      <a:lnTo>
                        <a:pt x="167" y="38"/>
                      </a:lnTo>
                      <a:lnTo>
                        <a:pt x="167" y="36"/>
                      </a:lnTo>
                      <a:lnTo>
                        <a:pt x="167" y="34"/>
                      </a:lnTo>
                      <a:lnTo>
                        <a:pt x="167" y="32"/>
                      </a:lnTo>
                      <a:lnTo>
                        <a:pt x="165" y="32"/>
                      </a:lnTo>
                      <a:lnTo>
                        <a:pt x="165" y="30"/>
                      </a:lnTo>
                      <a:lnTo>
                        <a:pt x="167" y="30"/>
                      </a:lnTo>
                      <a:lnTo>
                        <a:pt x="167" y="28"/>
                      </a:lnTo>
                      <a:lnTo>
                        <a:pt x="169" y="26"/>
                      </a:lnTo>
                      <a:lnTo>
                        <a:pt x="167" y="26"/>
                      </a:lnTo>
                      <a:lnTo>
                        <a:pt x="165" y="26"/>
                      </a:lnTo>
                      <a:lnTo>
                        <a:pt x="163" y="28"/>
                      </a:lnTo>
                      <a:lnTo>
                        <a:pt x="161" y="28"/>
                      </a:lnTo>
                      <a:lnTo>
                        <a:pt x="161" y="30"/>
                      </a:lnTo>
                      <a:lnTo>
                        <a:pt x="159" y="30"/>
                      </a:lnTo>
                      <a:lnTo>
                        <a:pt x="159" y="32"/>
                      </a:lnTo>
                      <a:lnTo>
                        <a:pt x="159" y="34"/>
                      </a:lnTo>
                      <a:lnTo>
                        <a:pt x="157" y="34"/>
                      </a:lnTo>
                      <a:lnTo>
                        <a:pt x="157" y="36"/>
                      </a:lnTo>
                      <a:lnTo>
                        <a:pt x="157" y="38"/>
                      </a:lnTo>
                      <a:lnTo>
                        <a:pt x="159" y="38"/>
                      </a:lnTo>
                      <a:lnTo>
                        <a:pt x="161" y="38"/>
                      </a:lnTo>
                      <a:lnTo>
                        <a:pt x="161" y="40"/>
                      </a:lnTo>
                      <a:lnTo>
                        <a:pt x="163" y="40"/>
                      </a:lnTo>
                      <a:lnTo>
                        <a:pt x="163" y="42"/>
                      </a:lnTo>
                      <a:lnTo>
                        <a:pt x="165" y="42"/>
                      </a:lnTo>
                      <a:lnTo>
                        <a:pt x="167" y="42"/>
                      </a:lnTo>
                      <a:lnTo>
                        <a:pt x="167" y="44"/>
                      </a:lnTo>
                      <a:lnTo>
                        <a:pt x="169" y="44"/>
                      </a:lnTo>
                      <a:lnTo>
                        <a:pt x="171" y="44"/>
                      </a:lnTo>
                      <a:lnTo>
                        <a:pt x="171" y="42"/>
                      </a:lnTo>
                      <a:lnTo>
                        <a:pt x="172" y="42"/>
                      </a:lnTo>
                      <a:lnTo>
                        <a:pt x="172" y="40"/>
                      </a:lnTo>
                      <a:lnTo>
                        <a:pt x="172" y="38"/>
                      </a:lnTo>
                      <a:lnTo>
                        <a:pt x="174" y="36"/>
                      </a:lnTo>
                      <a:lnTo>
                        <a:pt x="174" y="34"/>
                      </a:lnTo>
                      <a:lnTo>
                        <a:pt x="174" y="32"/>
                      </a:lnTo>
                      <a:lnTo>
                        <a:pt x="176" y="32"/>
                      </a:lnTo>
                      <a:lnTo>
                        <a:pt x="176" y="30"/>
                      </a:lnTo>
                      <a:lnTo>
                        <a:pt x="176" y="28"/>
                      </a:lnTo>
                      <a:lnTo>
                        <a:pt x="178" y="28"/>
                      </a:lnTo>
                      <a:lnTo>
                        <a:pt x="178" y="26"/>
                      </a:lnTo>
                      <a:lnTo>
                        <a:pt x="178" y="25"/>
                      </a:lnTo>
                      <a:lnTo>
                        <a:pt x="180" y="25"/>
                      </a:lnTo>
                      <a:lnTo>
                        <a:pt x="182" y="25"/>
                      </a:lnTo>
                      <a:lnTo>
                        <a:pt x="184" y="25"/>
                      </a:lnTo>
                      <a:lnTo>
                        <a:pt x="184" y="26"/>
                      </a:lnTo>
                      <a:lnTo>
                        <a:pt x="186" y="26"/>
                      </a:lnTo>
                      <a:lnTo>
                        <a:pt x="188" y="26"/>
                      </a:lnTo>
                      <a:lnTo>
                        <a:pt x="188" y="28"/>
                      </a:lnTo>
                      <a:lnTo>
                        <a:pt x="190" y="28"/>
                      </a:lnTo>
                      <a:lnTo>
                        <a:pt x="190" y="30"/>
                      </a:lnTo>
                      <a:lnTo>
                        <a:pt x="192" y="32"/>
                      </a:lnTo>
                      <a:lnTo>
                        <a:pt x="194" y="32"/>
                      </a:lnTo>
                      <a:lnTo>
                        <a:pt x="195" y="32"/>
                      </a:lnTo>
                      <a:lnTo>
                        <a:pt x="195" y="30"/>
                      </a:lnTo>
                      <a:lnTo>
                        <a:pt x="197" y="28"/>
                      </a:lnTo>
                      <a:lnTo>
                        <a:pt x="199" y="28"/>
                      </a:lnTo>
                      <a:lnTo>
                        <a:pt x="201" y="28"/>
                      </a:lnTo>
                      <a:lnTo>
                        <a:pt x="203" y="28"/>
                      </a:lnTo>
                      <a:lnTo>
                        <a:pt x="203" y="26"/>
                      </a:lnTo>
                      <a:lnTo>
                        <a:pt x="205" y="26"/>
                      </a:lnTo>
                      <a:lnTo>
                        <a:pt x="207" y="26"/>
                      </a:lnTo>
                      <a:lnTo>
                        <a:pt x="207" y="25"/>
                      </a:lnTo>
                      <a:lnTo>
                        <a:pt x="209" y="25"/>
                      </a:lnTo>
                      <a:lnTo>
                        <a:pt x="209" y="23"/>
                      </a:lnTo>
                      <a:lnTo>
                        <a:pt x="211" y="23"/>
                      </a:lnTo>
                      <a:lnTo>
                        <a:pt x="211" y="21"/>
                      </a:lnTo>
                      <a:lnTo>
                        <a:pt x="213" y="21"/>
                      </a:lnTo>
                      <a:lnTo>
                        <a:pt x="213" y="19"/>
                      </a:lnTo>
                      <a:lnTo>
                        <a:pt x="215" y="19"/>
                      </a:lnTo>
                      <a:lnTo>
                        <a:pt x="215" y="17"/>
                      </a:lnTo>
                      <a:lnTo>
                        <a:pt x="217" y="17"/>
                      </a:lnTo>
                      <a:close/>
                      <a:moveTo>
                        <a:pt x="157" y="25"/>
                      </a:moveTo>
                      <a:lnTo>
                        <a:pt x="159" y="25"/>
                      </a:lnTo>
                      <a:lnTo>
                        <a:pt x="159" y="23"/>
                      </a:lnTo>
                      <a:lnTo>
                        <a:pt x="159" y="21"/>
                      </a:lnTo>
                      <a:lnTo>
                        <a:pt x="159" y="19"/>
                      </a:lnTo>
                      <a:lnTo>
                        <a:pt x="161" y="19"/>
                      </a:lnTo>
                      <a:lnTo>
                        <a:pt x="161" y="17"/>
                      </a:lnTo>
                      <a:lnTo>
                        <a:pt x="163" y="17"/>
                      </a:lnTo>
                      <a:lnTo>
                        <a:pt x="165" y="15"/>
                      </a:lnTo>
                      <a:lnTo>
                        <a:pt x="163" y="15"/>
                      </a:lnTo>
                      <a:lnTo>
                        <a:pt x="161" y="15"/>
                      </a:lnTo>
                      <a:lnTo>
                        <a:pt x="159" y="15"/>
                      </a:lnTo>
                      <a:lnTo>
                        <a:pt x="157" y="15"/>
                      </a:lnTo>
                      <a:lnTo>
                        <a:pt x="155" y="15"/>
                      </a:lnTo>
                      <a:lnTo>
                        <a:pt x="153" y="15"/>
                      </a:lnTo>
                      <a:lnTo>
                        <a:pt x="151" y="15"/>
                      </a:lnTo>
                      <a:lnTo>
                        <a:pt x="149" y="15"/>
                      </a:lnTo>
                      <a:lnTo>
                        <a:pt x="147" y="15"/>
                      </a:lnTo>
                      <a:lnTo>
                        <a:pt x="147" y="17"/>
                      </a:lnTo>
                      <a:lnTo>
                        <a:pt x="147" y="19"/>
                      </a:lnTo>
                      <a:lnTo>
                        <a:pt x="147" y="21"/>
                      </a:lnTo>
                      <a:lnTo>
                        <a:pt x="149" y="21"/>
                      </a:lnTo>
                      <a:lnTo>
                        <a:pt x="149" y="23"/>
                      </a:lnTo>
                      <a:lnTo>
                        <a:pt x="151" y="23"/>
                      </a:lnTo>
                      <a:lnTo>
                        <a:pt x="153" y="25"/>
                      </a:lnTo>
                      <a:lnTo>
                        <a:pt x="155" y="25"/>
                      </a:lnTo>
                      <a:lnTo>
                        <a:pt x="157" y="25"/>
                      </a:lnTo>
                      <a:close/>
                    </a:path>
                  </a:pathLst>
                </a:custGeom>
                <a:solidFill>
                  <a:srgbClr val="66FF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3" name="Freeform 45"/>
                <p:cNvSpPr>
                  <a:spLocks/>
                </p:cNvSpPr>
                <p:nvPr/>
              </p:nvSpPr>
              <p:spPr bwMode="auto">
                <a:xfrm>
                  <a:off x="3043" y="2653"/>
                  <a:ext cx="25" cy="23"/>
                </a:xfrm>
                <a:custGeom>
                  <a:avLst/>
                  <a:gdLst>
                    <a:gd name="T0" fmla="*/ 12 w 25"/>
                    <a:gd name="T1" fmla="*/ 20 h 23"/>
                    <a:gd name="T2" fmla="*/ 10 w 25"/>
                    <a:gd name="T3" fmla="*/ 20 h 23"/>
                    <a:gd name="T4" fmla="*/ 10 w 25"/>
                    <a:gd name="T5" fmla="*/ 18 h 23"/>
                    <a:gd name="T6" fmla="*/ 8 w 25"/>
                    <a:gd name="T7" fmla="*/ 18 h 23"/>
                    <a:gd name="T8" fmla="*/ 6 w 25"/>
                    <a:gd name="T9" fmla="*/ 18 h 23"/>
                    <a:gd name="T10" fmla="*/ 8 w 25"/>
                    <a:gd name="T11" fmla="*/ 20 h 23"/>
                    <a:gd name="T12" fmla="*/ 10 w 25"/>
                    <a:gd name="T13" fmla="*/ 20 h 23"/>
                    <a:gd name="T14" fmla="*/ 12 w 25"/>
                    <a:gd name="T15" fmla="*/ 21 h 23"/>
                    <a:gd name="T16" fmla="*/ 13 w 25"/>
                    <a:gd name="T17" fmla="*/ 23 h 23"/>
                    <a:gd name="T18" fmla="*/ 17 w 25"/>
                    <a:gd name="T19" fmla="*/ 23 h 23"/>
                    <a:gd name="T20" fmla="*/ 21 w 25"/>
                    <a:gd name="T21" fmla="*/ 21 h 23"/>
                    <a:gd name="T22" fmla="*/ 23 w 25"/>
                    <a:gd name="T23" fmla="*/ 18 h 23"/>
                    <a:gd name="T24" fmla="*/ 25 w 25"/>
                    <a:gd name="T25" fmla="*/ 12 h 23"/>
                    <a:gd name="T26" fmla="*/ 23 w 25"/>
                    <a:gd name="T27" fmla="*/ 12 h 23"/>
                    <a:gd name="T28" fmla="*/ 21 w 25"/>
                    <a:gd name="T29" fmla="*/ 10 h 23"/>
                    <a:gd name="T30" fmla="*/ 19 w 25"/>
                    <a:gd name="T31" fmla="*/ 10 h 23"/>
                    <a:gd name="T32" fmla="*/ 17 w 25"/>
                    <a:gd name="T33" fmla="*/ 10 h 23"/>
                    <a:gd name="T34" fmla="*/ 15 w 25"/>
                    <a:gd name="T35" fmla="*/ 8 h 23"/>
                    <a:gd name="T36" fmla="*/ 15 w 25"/>
                    <a:gd name="T37" fmla="*/ 6 h 23"/>
                    <a:gd name="T38" fmla="*/ 13 w 25"/>
                    <a:gd name="T39" fmla="*/ 4 h 23"/>
                    <a:gd name="T40" fmla="*/ 12 w 25"/>
                    <a:gd name="T41" fmla="*/ 2 h 23"/>
                    <a:gd name="T42" fmla="*/ 12 w 25"/>
                    <a:gd name="T43" fmla="*/ 0 h 23"/>
                    <a:gd name="T44" fmla="*/ 10 w 25"/>
                    <a:gd name="T45" fmla="*/ 0 h 23"/>
                    <a:gd name="T46" fmla="*/ 8 w 25"/>
                    <a:gd name="T47" fmla="*/ 0 h 23"/>
                    <a:gd name="T48" fmla="*/ 6 w 25"/>
                    <a:gd name="T49" fmla="*/ 0 h 23"/>
                    <a:gd name="T50" fmla="*/ 2 w 25"/>
                    <a:gd name="T51" fmla="*/ 2 h 23"/>
                    <a:gd name="T52" fmla="*/ 0 w 25"/>
                    <a:gd name="T53" fmla="*/ 2 h 23"/>
                    <a:gd name="T54" fmla="*/ 2 w 25"/>
                    <a:gd name="T55" fmla="*/ 6 h 23"/>
                    <a:gd name="T56" fmla="*/ 6 w 25"/>
                    <a:gd name="T57" fmla="*/ 8 h 23"/>
                    <a:gd name="T58" fmla="*/ 10 w 25"/>
                    <a:gd name="T59" fmla="*/ 10 h 23"/>
                    <a:gd name="T60" fmla="*/ 13 w 25"/>
                    <a:gd name="T61" fmla="*/ 12 h 23"/>
                    <a:gd name="T62" fmla="*/ 15 w 25"/>
                    <a:gd name="T63" fmla="*/ 12 h 23"/>
                    <a:gd name="T64" fmla="*/ 17 w 25"/>
                    <a:gd name="T65" fmla="*/ 14 h 23"/>
                    <a:gd name="T66" fmla="*/ 19 w 25"/>
                    <a:gd name="T67" fmla="*/ 14 h 23"/>
                    <a:gd name="T68" fmla="*/ 17 w 25"/>
                    <a:gd name="T69" fmla="*/ 16 h 23"/>
                    <a:gd name="T70" fmla="*/ 17 w 25"/>
                    <a:gd name="T71" fmla="*/ 18 h 23"/>
                    <a:gd name="T72" fmla="*/ 15 w 25"/>
                    <a:gd name="T73" fmla="*/ 20 h 23"/>
                    <a:gd name="T74" fmla="*/ 15 w 25"/>
                    <a:gd name="T75" fmla="*/ 21 h 23"/>
                    <a:gd name="T76" fmla="*/ 13 w 25"/>
                    <a:gd name="T77" fmla="*/ 21 h 23"/>
                    <a:gd name="T78" fmla="*/ 12 w 25"/>
                    <a:gd name="T79" fmla="*/ 21 h 23"/>
                    <a:gd name="T80" fmla="*/ 12 w 25"/>
                    <a:gd name="T81" fmla="*/ 20 h 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23"/>
                    <a:gd name="T125" fmla="*/ 25 w 25"/>
                    <a:gd name="T126" fmla="*/ 23 h 2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23">
                      <a:moveTo>
                        <a:pt x="12" y="20"/>
                      </a:move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6" y="18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1"/>
                      </a:lnTo>
                      <a:lnTo>
                        <a:pt x="13" y="23"/>
                      </a:lnTo>
                      <a:lnTo>
                        <a:pt x="17" y="23"/>
                      </a:lnTo>
                      <a:lnTo>
                        <a:pt x="21" y="21"/>
                      </a:lnTo>
                      <a:lnTo>
                        <a:pt x="23" y="18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7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2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4" name="Freeform 46"/>
                <p:cNvSpPr>
                  <a:spLocks/>
                </p:cNvSpPr>
                <p:nvPr/>
              </p:nvSpPr>
              <p:spPr bwMode="auto">
                <a:xfrm>
                  <a:off x="3032" y="2663"/>
                  <a:ext cx="13" cy="27"/>
                </a:xfrm>
                <a:custGeom>
                  <a:avLst/>
                  <a:gdLst>
                    <a:gd name="T0" fmla="*/ 13 w 13"/>
                    <a:gd name="T1" fmla="*/ 19 h 27"/>
                    <a:gd name="T2" fmla="*/ 11 w 13"/>
                    <a:gd name="T3" fmla="*/ 21 h 27"/>
                    <a:gd name="T4" fmla="*/ 11 w 13"/>
                    <a:gd name="T5" fmla="*/ 23 h 27"/>
                    <a:gd name="T6" fmla="*/ 11 w 13"/>
                    <a:gd name="T7" fmla="*/ 25 h 27"/>
                    <a:gd name="T8" fmla="*/ 11 w 13"/>
                    <a:gd name="T9" fmla="*/ 27 h 27"/>
                    <a:gd name="T10" fmla="*/ 9 w 13"/>
                    <a:gd name="T11" fmla="*/ 27 h 27"/>
                    <a:gd name="T12" fmla="*/ 7 w 13"/>
                    <a:gd name="T13" fmla="*/ 27 h 27"/>
                    <a:gd name="T14" fmla="*/ 5 w 13"/>
                    <a:gd name="T15" fmla="*/ 25 h 27"/>
                    <a:gd name="T16" fmla="*/ 5 w 13"/>
                    <a:gd name="T17" fmla="*/ 23 h 27"/>
                    <a:gd name="T18" fmla="*/ 3 w 13"/>
                    <a:gd name="T19" fmla="*/ 19 h 27"/>
                    <a:gd name="T20" fmla="*/ 3 w 13"/>
                    <a:gd name="T21" fmla="*/ 13 h 27"/>
                    <a:gd name="T22" fmla="*/ 3 w 13"/>
                    <a:gd name="T23" fmla="*/ 8 h 27"/>
                    <a:gd name="T24" fmla="*/ 0 w 13"/>
                    <a:gd name="T25" fmla="*/ 0 h 27"/>
                    <a:gd name="T26" fmla="*/ 0 w 13"/>
                    <a:gd name="T27" fmla="*/ 2 h 27"/>
                    <a:gd name="T28" fmla="*/ 1 w 13"/>
                    <a:gd name="T29" fmla="*/ 2 h 27"/>
                    <a:gd name="T30" fmla="*/ 3 w 13"/>
                    <a:gd name="T31" fmla="*/ 2 h 27"/>
                    <a:gd name="T32" fmla="*/ 3 w 13"/>
                    <a:gd name="T33" fmla="*/ 4 h 27"/>
                    <a:gd name="T34" fmla="*/ 3 w 13"/>
                    <a:gd name="T35" fmla="*/ 6 h 27"/>
                    <a:gd name="T36" fmla="*/ 5 w 13"/>
                    <a:gd name="T37" fmla="*/ 8 h 27"/>
                    <a:gd name="T38" fmla="*/ 7 w 13"/>
                    <a:gd name="T39" fmla="*/ 10 h 27"/>
                    <a:gd name="T40" fmla="*/ 9 w 13"/>
                    <a:gd name="T41" fmla="*/ 11 h 27"/>
                    <a:gd name="T42" fmla="*/ 11 w 13"/>
                    <a:gd name="T43" fmla="*/ 13 h 27"/>
                    <a:gd name="T44" fmla="*/ 13 w 13"/>
                    <a:gd name="T45" fmla="*/ 13 h 27"/>
                    <a:gd name="T46" fmla="*/ 13 w 13"/>
                    <a:gd name="T47" fmla="*/ 15 h 27"/>
                    <a:gd name="T48" fmla="*/ 13 w 13"/>
                    <a:gd name="T49" fmla="*/ 17 h 27"/>
                    <a:gd name="T50" fmla="*/ 13 w 13"/>
                    <a:gd name="T51" fmla="*/ 19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"/>
                    <a:gd name="T79" fmla="*/ 0 h 27"/>
                    <a:gd name="T80" fmla="*/ 13 w 13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" h="27">
                      <a:moveTo>
                        <a:pt x="13" y="19"/>
                      </a:move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3" y="19"/>
                      </a:lnTo>
                      <a:lnTo>
                        <a:pt x="3" y="13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7" y="10"/>
                      </a:lnTo>
                      <a:lnTo>
                        <a:pt x="9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3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5" name="Freeform 47"/>
                <p:cNvSpPr>
                  <a:spLocks/>
                </p:cNvSpPr>
                <p:nvPr/>
              </p:nvSpPr>
              <p:spPr bwMode="auto">
                <a:xfrm>
                  <a:off x="2980" y="2648"/>
                  <a:ext cx="30" cy="38"/>
                </a:xfrm>
                <a:custGeom>
                  <a:avLst/>
                  <a:gdLst>
                    <a:gd name="T0" fmla="*/ 30 w 30"/>
                    <a:gd name="T1" fmla="*/ 32 h 38"/>
                    <a:gd name="T2" fmla="*/ 28 w 30"/>
                    <a:gd name="T3" fmla="*/ 30 h 38"/>
                    <a:gd name="T4" fmla="*/ 30 w 30"/>
                    <a:gd name="T5" fmla="*/ 28 h 38"/>
                    <a:gd name="T6" fmla="*/ 30 w 30"/>
                    <a:gd name="T7" fmla="*/ 26 h 38"/>
                    <a:gd name="T8" fmla="*/ 27 w 30"/>
                    <a:gd name="T9" fmla="*/ 25 h 38"/>
                    <a:gd name="T10" fmla="*/ 27 w 30"/>
                    <a:gd name="T11" fmla="*/ 21 h 38"/>
                    <a:gd name="T12" fmla="*/ 25 w 30"/>
                    <a:gd name="T13" fmla="*/ 17 h 38"/>
                    <a:gd name="T14" fmla="*/ 25 w 30"/>
                    <a:gd name="T15" fmla="*/ 11 h 38"/>
                    <a:gd name="T16" fmla="*/ 25 w 30"/>
                    <a:gd name="T17" fmla="*/ 9 h 38"/>
                    <a:gd name="T18" fmla="*/ 25 w 30"/>
                    <a:gd name="T19" fmla="*/ 7 h 38"/>
                    <a:gd name="T20" fmla="*/ 25 w 30"/>
                    <a:gd name="T21" fmla="*/ 5 h 38"/>
                    <a:gd name="T22" fmla="*/ 25 w 30"/>
                    <a:gd name="T23" fmla="*/ 3 h 38"/>
                    <a:gd name="T24" fmla="*/ 23 w 30"/>
                    <a:gd name="T25" fmla="*/ 3 h 38"/>
                    <a:gd name="T26" fmla="*/ 21 w 30"/>
                    <a:gd name="T27" fmla="*/ 3 h 38"/>
                    <a:gd name="T28" fmla="*/ 19 w 30"/>
                    <a:gd name="T29" fmla="*/ 3 h 38"/>
                    <a:gd name="T30" fmla="*/ 17 w 30"/>
                    <a:gd name="T31" fmla="*/ 5 h 38"/>
                    <a:gd name="T32" fmla="*/ 17 w 30"/>
                    <a:gd name="T33" fmla="*/ 3 h 38"/>
                    <a:gd name="T34" fmla="*/ 15 w 30"/>
                    <a:gd name="T35" fmla="*/ 2 h 38"/>
                    <a:gd name="T36" fmla="*/ 15 w 30"/>
                    <a:gd name="T37" fmla="*/ 0 h 38"/>
                    <a:gd name="T38" fmla="*/ 13 w 30"/>
                    <a:gd name="T39" fmla="*/ 0 h 38"/>
                    <a:gd name="T40" fmla="*/ 13 w 30"/>
                    <a:gd name="T41" fmla="*/ 2 h 38"/>
                    <a:gd name="T42" fmla="*/ 11 w 30"/>
                    <a:gd name="T43" fmla="*/ 2 h 38"/>
                    <a:gd name="T44" fmla="*/ 11 w 30"/>
                    <a:gd name="T45" fmla="*/ 3 h 38"/>
                    <a:gd name="T46" fmla="*/ 9 w 30"/>
                    <a:gd name="T47" fmla="*/ 5 h 38"/>
                    <a:gd name="T48" fmla="*/ 9 w 30"/>
                    <a:gd name="T49" fmla="*/ 7 h 38"/>
                    <a:gd name="T50" fmla="*/ 7 w 30"/>
                    <a:gd name="T51" fmla="*/ 9 h 38"/>
                    <a:gd name="T52" fmla="*/ 5 w 30"/>
                    <a:gd name="T53" fmla="*/ 11 h 38"/>
                    <a:gd name="T54" fmla="*/ 5 w 30"/>
                    <a:gd name="T55" fmla="*/ 13 h 38"/>
                    <a:gd name="T56" fmla="*/ 7 w 30"/>
                    <a:gd name="T57" fmla="*/ 15 h 38"/>
                    <a:gd name="T58" fmla="*/ 7 w 30"/>
                    <a:gd name="T59" fmla="*/ 17 h 38"/>
                    <a:gd name="T60" fmla="*/ 7 w 30"/>
                    <a:gd name="T61" fmla="*/ 21 h 38"/>
                    <a:gd name="T62" fmla="*/ 5 w 30"/>
                    <a:gd name="T63" fmla="*/ 21 h 38"/>
                    <a:gd name="T64" fmla="*/ 4 w 30"/>
                    <a:gd name="T65" fmla="*/ 21 h 38"/>
                    <a:gd name="T66" fmla="*/ 4 w 30"/>
                    <a:gd name="T67" fmla="*/ 19 h 38"/>
                    <a:gd name="T68" fmla="*/ 2 w 30"/>
                    <a:gd name="T69" fmla="*/ 17 h 38"/>
                    <a:gd name="T70" fmla="*/ 0 w 30"/>
                    <a:gd name="T71" fmla="*/ 23 h 38"/>
                    <a:gd name="T72" fmla="*/ 2 w 30"/>
                    <a:gd name="T73" fmla="*/ 26 h 38"/>
                    <a:gd name="T74" fmla="*/ 4 w 30"/>
                    <a:gd name="T75" fmla="*/ 28 h 38"/>
                    <a:gd name="T76" fmla="*/ 5 w 30"/>
                    <a:gd name="T77" fmla="*/ 30 h 38"/>
                    <a:gd name="T78" fmla="*/ 7 w 30"/>
                    <a:gd name="T79" fmla="*/ 30 h 38"/>
                    <a:gd name="T80" fmla="*/ 9 w 30"/>
                    <a:gd name="T81" fmla="*/ 32 h 38"/>
                    <a:gd name="T82" fmla="*/ 11 w 30"/>
                    <a:gd name="T83" fmla="*/ 32 h 38"/>
                    <a:gd name="T84" fmla="*/ 13 w 30"/>
                    <a:gd name="T85" fmla="*/ 30 h 38"/>
                    <a:gd name="T86" fmla="*/ 15 w 30"/>
                    <a:gd name="T87" fmla="*/ 30 h 38"/>
                    <a:gd name="T88" fmla="*/ 15 w 30"/>
                    <a:gd name="T89" fmla="*/ 32 h 38"/>
                    <a:gd name="T90" fmla="*/ 17 w 30"/>
                    <a:gd name="T91" fmla="*/ 36 h 38"/>
                    <a:gd name="T92" fmla="*/ 19 w 30"/>
                    <a:gd name="T93" fmla="*/ 38 h 38"/>
                    <a:gd name="T94" fmla="*/ 23 w 30"/>
                    <a:gd name="T95" fmla="*/ 38 h 38"/>
                    <a:gd name="T96" fmla="*/ 27 w 30"/>
                    <a:gd name="T97" fmla="*/ 36 h 38"/>
                    <a:gd name="T98" fmla="*/ 30 w 30"/>
                    <a:gd name="T99" fmla="*/ 32 h 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"/>
                    <a:gd name="T151" fmla="*/ 0 h 38"/>
                    <a:gd name="T152" fmla="*/ 30 w 30"/>
                    <a:gd name="T153" fmla="*/ 38 h 3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" h="38">
                      <a:moveTo>
                        <a:pt x="30" y="32"/>
                      </a:moveTo>
                      <a:lnTo>
                        <a:pt x="28" y="30"/>
                      </a:lnTo>
                      <a:lnTo>
                        <a:pt x="30" y="28"/>
                      </a:lnTo>
                      <a:lnTo>
                        <a:pt x="30" y="26"/>
                      </a:lnTo>
                      <a:lnTo>
                        <a:pt x="27" y="25"/>
                      </a:lnTo>
                      <a:lnTo>
                        <a:pt x="27" y="21"/>
                      </a:lnTo>
                      <a:lnTo>
                        <a:pt x="25" y="1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7" y="36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6" name="Freeform 48"/>
                <p:cNvSpPr>
                  <a:spLocks/>
                </p:cNvSpPr>
                <p:nvPr/>
              </p:nvSpPr>
              <p:spPr bwMode="auto">
                <a:xfrm>
                  <a:off x="3089" y="2665"/>
                  <a:ext cx="33" cy="27"/>
                </a:xfrm>
                <a:custGeom>
                  <a:avLst/>
                  <a:gdLst>
                    <a:gd name="T0" fmla="*/ 10 w 33"/>
                    <a:gd name="T1" fmla="*/ 13 h 27"/>
                    <a:gd name="T2" fmla="*/ 12 w 33"/>
                    <a:gd name="T3" fmla="*/ 13 h 27"/>
                    <a:gd name="T4" fmla="*/ 14 w 33"/>
                    <a:gd name="T5" fmla="*/ 15 h 27"/>
                    <a:gd name="T6" fmla="*/ 15 w 33"/>
                    <a:gd name="T7" fmla="*/ 15 h 27"/>
                    <a:gd name="T8" fmla="*/ 17 w 33"/>
                    <a:gd name="T9" fmla="*/ 17 h 27"/>
                    <a:gd name="T10" fmla="*/ 19 w 33"/>
                    <a:gd name="T11" fmla="*/ 19 h 27"/>
                    <a:gd name="T12" fmla="*/ 23 w 33"/>
                    <a:gd name="T13" fmla="*/ 19 h 27"/>
                    <a:gd name="T14" fmla="*/ 27 w 33"/>
                    <a:gd name="T15" fmla="*/ 19 h 27"/>
                    <a:gd name="T16" fmla="*/ 31 w 33"/>
                    <a:gd name="T17" fmla="*/ 17 h 27"/>
                    <a:gd name="T18" fmla="*/ 33 w 33"/>
                    <a:gd name="T19" fmla="*/ 15 h 27"/>
                    <a:gd name="T20" fmla="*/ 33 w 33"/>
                    <a:gd name="T21" fmla="*/ 13 h 27"/>
                    <a:gd name="T22" fmla="*/ 33 w 33"/>
                    <a:gd name="T23" fmla="*/ 11 h 27"/>
                    <a:gd name="T24" fmla="*/ 33 w 33"/>
                    <a:gd name="T25" fmla="*/ 9 h 27"/>
                    <a:gd name="T26" fmla="*/ 31 w 33"/>
                    <a:gd name="T27" fmla="*/ 6 h 27"/>
                    <a:gd name="T28" fmla="*/ 27 w 33"/>
                    <a:gd name="T29" fmla="*/ 4 h 27"/>
                    <a:gd name="T30" fmla="*/ 23 w 33"/>
                    <a:gd name="T31" fmla="*/ 4 h 27"/>
                    <a:gd name="T32" fmla="*/ 19 w 33"/>
                    <a:gd name="T33" fmla="*/ 2 h 27"/>
                    <a:gd name="T34" fmla="*/ 17 w 33"/>
                    <a:gd name="T35" fmla="*/ 0 h 27"/>
                    <a:gd name="T36" fmla="*/ 15 w 33"/>
                    <a:gd name="T37" fmla="*/ 2 h 27"/>
                    <a:gd name="T38" fmla="*/ 17 w 33"/>
                    <a:gd name="T39" fmla="*/ 2 h 27"/>
                    <a:gd name="T40" fmla="*/ 14 w 33"/>
                    <a:gd name="T41" fmla="*/ 4 h 27"/>
                    <a:gd name="T42" fmla="*/ 12 w 33"/>
                    <a:gd name="T43" fmla="*/ 4 h 27"/>
                    <a:gd name="T44" fmla="*/ 10 w 33"/>
                    <a:gd name="T45" fmla="*/ 4 h 27"/>
                    <a:gd name="T46" fmla="*/ 6 w 33"/>
                    <a:gd name="T47" fmla="*/ 8 h 27"/>
                    <a:gd name="T48" fmla="*/ 8 w 33"/>
                    <a:gd name="T49" fmla="*/ 8 h 27"/>
                    <a:gd name="T50" fmla="*/ 8 w 33"/>
                    <a:gd name="T51" fmla="*/ 9 h 27"/>
                    <a:gd name="T52" fmla="*/ 6 w 33"/>
                    <a:gd name="T53" fmla="*/ 11 h 27"/>
                    <a:gd name="T54" fmla="*/ 4 w 33"/>
                    <a:gd name="T55" fmla="*/ 11 h 27"/>
                    <a:gd name="T56" fmla="*/ 4 w 33"/>
                    <a:gd name="T57" fmla="*/ 9 h 27"/>
                    <a:gd name="T58" fmla="*/ 2 w 33"/>
                    <a:gd name="T59" fmla="*/ 9 h 27"/>
                    <a:gd name="T60" fmla="*/ 2 w 33"/>
                    <a:gd name="T61" fmla="*/ 15 h 27"/>
                    <a:gd name="T62" fmla="*/ 2 w 33"/>
                    <a:gd name="T63" fmla="*/ 17 h 27"/>
                    <a:gd name="T64" fmla="*/ 0 w 33"/>
                    <a:gd name="T65" fmla="*/ 19 h 27"/>
                    <a:gd name="T66" fmla="*/ 0 w 33"/>
                    <a:gd name="T67" fmla="*/ 23 h 27"/>
                    <a:gd name="T68" fmla="*/ 4 w 33"/>
                    <a:gd name="T69" fmla="*/ 25 h 27"/>
                    <a:gd name="T70" fmla="*/ 8 w 33"/>
                    <a:gd name="T71" fmla="*/ 27 h 27"/>
                    <a:gd name="T72" fmla="*/ 10 w 33"/>
                    <a:gd name="T73" fmla="*/ 25 h 27"/>
                    <a:gd name="T74" fmla="*/ 14 w 33"/>
                    <a:gd name="T75" fmla="*/ 23 h 27"/>
                    <a:gd name="T76" fmla="*/ 14 w 33"/>
                    <a:gd name="T77" fmla="*/ 21 h 27"/>
                    <a:gd name="T78" fmla="*/ 12 w 33"/>
                    <a:gd name="T79" fmla="*/ 19 h 27"/>
                    <a:gd name="T80" fmla="*/ 10 w 33"/>
                    <a:gd name="T81" fmla="*/ 15 h 27"/>
                    <a:gd name="T82" fmla="*/ 10 w 33"/>
                    <a:gd name="T83" fmla="*/ 13 h 27"/>
                    <a:gd name="T84" fmla="*/ 10 w 33"/>
                    <a:gd name="T85" fmla="*/ 17 h 27"/>
                    <a:gd name="T86" fmla="*/ 10 w 33"/>
                    <a:gd name="T87" fmla="*/ 19 h 27"/>
                    <a:gd name="T88" fmla="*/ 10 w 33"/>
                    <a:gd name="T89" fmla="*/ 21 h 27"/>
                    <a:gd name="T90" fmla="*/ 8 w 33"/>
                    <a:gd name="T91" fmla="*/ 23 h 27"/>
                    <a:gd name="T92" fmla="*/ 4 w 33"/>
                    <a:gd name="T93" fmla="*/ 21 h 27"/>
                    <a:gd name="T94" fmla="*/ 4 w 33"/>
                    <a:gd name="T95" fmla="*/ 19 h 27"/>
                    <a:gd name="T96" fmla="*/ 6 w 33"/>
                    <a:gd name="T97" fmla="*/ 17 h 27"/>
                    <a:gd name="T98" fmla="*/ 6 w 33"/>
                    <a:gd name="T99" fmla="*/ 15 h 27"/>
                    <a:gd name="T100" fmla="*/ 8 w 33"/>
                    <a:gd name="T101" fmla="*/ 13 h 27"/>
                    <a:gd name="T102" fmla="*/ 10 w 33"/>
                    <a:gd name="T103" fmla="*/ 13 h 27"/>
                    <a:gd name="T104" fmla="*/ 12 w 33"/>
                    <a:gd name="T105" fmla="*/ 9 h 27"/>
                    <a:gd name="T106" fmla="*/ 15 w 33"/>
                    <a:gd name="T107" fmla="*/ 8 h 27"/>
                    <a:gd name="T108" fmla="*/ 21 w 33"/>
                    <a:gd name="T109" fmla="*/ 8 h 27"/>
                    <a:gd name="T110" fmla="*/ 23 w 33"/>
                    <a:gd name="T111" fmla="*/ 11 h 27"/>
                    <a:gd name="T112" fmla="*/ 21 w 33"/>
                    <a:gd name="T113" fmla="*/ 13 h 27"/>
                    <a:gd name="T114" fmla="*/ 17 w 33"/>
                    <a:gd name="T115" fmla="*/ 13 h 27"/>
                    <a:gd name="T116" fmla="*/ 14 w 33"/>
                    <a:gd name="T117" fmla="*/ 11 h 27"/>
                    <a:gd name="T118" fmla="*/ 10 w 33"/>
                    <a:gd name="T119" fmla="*/ 13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3"/>
                    <a:gd name="T181" fmla="*/ 0 h 27"/>
                    <a:gd name="T182" fmla="*/ 33 w 33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3" h="27">
                      <a:moveTo>
                        <a:pt x="10" y="13"/>
                      </a:moveTo>
                      <a:lnTo>
                        <a:pt x="12" y="13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7" y="17"/>
                      </a:lnTo>
                      <a:lnTo>
                        <a:pt x="19" y="19"/>
                      </a:lnTo>
                      <a:lnTo>
                        <a:pt x="23" y="19"/>
                      </a:lnTo>
                      <a:lnTo>
                        <a:pt x="27" y="19"/>
                      </a:lnTo>
                      <a:lnTo>
                        <a:pt x="31" y="17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1" y="6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0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10" y="17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8" y="23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9"/>
                      </a:lnTo>
                      <a:lnTo>
                        <a:pt x="15" y="8"/>
                      </a:lnTo>
                      <a:lnTo>
                        <a:pt x="21" y="8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7" y="13"/>
                      </a:lnTo>
                      <a:lnTo>
                        <a:pt x="14" y="11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7" name="Freeform 49"/>
                <p:cNvSpPr>
                  <a:spLocks/>
                </p:cNvSpPr>
                <p:nvPr/>
              </p:nvSpPr>
              <p:spPr bwMode="auto">
                <a:xfrm>
                  <a:off x="3045" y="2673"/>
                  <a:ext cx="44" cy="21"/>
                </a:xfrm>
                <a:custGeom>
                  <a:avLst/>
                  <a:gdLst>
                    <a:gd name="T0" fmla="*/ 34 w 44"/>
                    <a:gd name="T1" fmla="*/ 7 h 21"/>
                    <a:gd name="T2" fmla="*/ 34 w 44"/>
                    <a:gd name="T3" fmla="*/ 3 h 21"/>
                    <a:gd name="T4" fmla="*/ 33 w 44"/>
                    <a:gd name="T5" fmla="*/ 3 h 21"/>
                    <a:gd name="T6" fmla="*/ 31 w 44"/>
                    <a:gd name="T7" fmla="*/ 1 h 21"/>
                    <a:gd name="T8" fmla="*/ 29 w 44"/>
                    <a:gd name="T9" fmla="*/ 1 h 21"/>
                    <a:gd name="T10" fmla="*/ 25 w 44"/>
                    <a:gd name="T11" fmla="*/ 0 h 21"/>
                    <a:gd name="T12" fmla="*/ 23 w 44"/>
                    <a:gd name="T13" fmla="*/ 0 h 21"/>
                    <a:gd name="T14" fmla="*/ 21 w 44"/>
                    <a:gd name="T15" fmla="*/ 1 h 21"/>
                    <a:gd name="T16" fmla="*/ 19 w 44"/>
                    <a:gd name="T17" fmla="*/ 3 h 21"/>
                    <a:gd name="T18" fmla="*/ 17 w 44"/>
                    <a:gd name="T19" fmla="*/ 5 h 21"/>
                    <a:gd name="T20" fmla="*/ 17 w 44"/>
                    <a:gd name="T21" fmla="*/ 7 h 21"/>
                    <a:gd name="T22" fmla="*/ 19 w 44"/>
                    <a:gd name="T23" fmla="*/ 7 h 21"/>
                    <a:gd name="T24" fmla="*/ 19 w 44"/>
                    <a:gd name="T25" fmla="*/ 9 h 21"/>
                    <a:gd name="T26" fmla="*/ 17 w 44"/>
                    <a:gd name="T27" fmla="*/ 11 h 21"/>
                    <a:gd name="T28" fmla="*/ 15 w 44"/>
                    <a:gd name="T29" fmla="*/ 11 h 21"/>
                    <a:gd name="T30" fmla="*/ 13 w 44"/>
                    <a:gd name="T31" fmla="*/ 11 h 21"/>
                    <a:gd name="T32" fmla="*/ 11 w 44"/>
                    <a:gd name="T33" fmla="*/ 9 h 21"/>
                    <a:gd name="T34" fmla="*/ 10 w 44"/>
                    <a:gd name="T35" fmla="*/ 7 h 21"/>
                    <a:gd name="T36" fmla="*/ 10 w 44"/>
                    <a:gd name="T37" fmla="*/ 5 h 21"/>
                    <a:gd name="T38" fmla="*/ 10 w 44"/>
                    <a:gd name="T39" fmla="*/ 3 h 21"/>
                    <a:gd name="T40" fmla="*/ 8 w 44"/>
                    <a:gd name="T41" fmla="*/ 3 h 21"/>
                    <a:gd name="T42" fmla="*/ 6 w 44"/>
                    <a:gd name="T43" fmla="*/ 5 h 21"/>
                    <a:gd name="T44" fmla="*/ 2 w 44"/>
                    <a:gd name="T45" fmla="*/ 7 h 21"/>
                    <a:gd name="T46" fmla="*/ 0 w 44"/>
                    <a:gd name="T47" fmla="*/ 7 h 21"/>
                    <a:gd name="T48" fmla="*/ 6 w 44"/>
                    <a:gd name="T49" fmla="*/ 9 h 21"/>
                    <a:gd name="T50" fmla="*/ 8 w 44"/>
                    <a:gd name="T51" fmla="*/ 9 h 21"/>
                    <a:gd name="T52" fmla="*/ 8 w 44"/>
                    <a:gd name="T53" fmla="*/ 11 h 21"/>
                    <a:gd name="T54" fmla="*/ 10 w 44"/>
                    <a:gd name="T55" fmla="*/ 15 h 21"/>
                    <a:gd name="T56" fmla="*/ 13 w 44"/>
                    <a:gd name="T57" fmla="*/ 17 h 21"/>
                    <a:gd name="T58" fmla="*/ 15 w 44"/>
                    <a:gd name="T59" fmla="*/ 19 h 21"/>
                    <a:gd name="T60" fmla="*/ 19 w 44"/>
                    <a:gd name="T61" fmla="*/ 19 h 21"/>
                    <a:gd name="T62" fmla="*/ 21 w 44"/>
                    <a:gd name="T63" fmla="*/ 17 h 21"/>
                    <a:gd name="T64" fmla="*/ 23 w 44"/>
                    <a:gd name="T65" fmla="*/ 17 h 21"/>
                    <a:gd name="T66" fmla="*/ 23 w 44"/>
                    <a:gd name="T67" fmla="*/ 15 h 21"/>
                    <a:gd name="T68" fmla="*/ 23 w 44"/>
                    <a:gd name="T69" fmla="*/ 13 h 21"/>
                    <a:gd name="T70" fmla="*/ 25 w 44"/>
                    <a:gd name="T71" fmla="*/ 13 h 21"/>
                    <a:gd name="T72" fmla="*/ 27 w 44"/>
                    <a:gd name="T73" fmla="*/ 11 h 21"/>
                    <a:gd name="T74" fmla="*/ 29 w 44"/>
                    <a:gd name="T75" fmla="*/ 11 h 21"/>
                    <a:gd name="T76" fmla="*/ 29 w 44"/>
                    <a:gd name="T77" fmla="*/ 13 h 21"/>
                    <a:gd name="T78" fmla="*/ 31 w 44"/>
                    <a:gd name="T79" fmla="*/ 13 h 21"/>
                    <a:gd name="T80" fmla="*/ 33 w 44"/>
                    <a:gd name="T81" fmla="*/ 15 h 21"/>
                    <a:gd name="T82" fmla="*/ 33 w 44"/>
                    <a:gd name="T83" fmla="*/ 17 h 21"/>
                    <a:gd name="T84" fmla="*/ 31 w 44"/>
                    <a:gd name="T85" fmla="*/ 19 h 21"/>
                    <a:gd name="T86" fmla="*/ 33 w 44"/>
                    <a:gd name="T87" fmla="*/ 19 h 21"/>
                    <a:gd name="T88" fmla="*/ 33 w 44"/>
                    <a:gd name="T89" fmla="*/ 21 h 21"/>
                    <a:gd name="T90" fmla="*/ 36 w 44"/>
                    <a:gd name="T91" fmla="*/ 21 h 21"/>
                    <a:gd name="T92" fmla="*/ 38 w 44"/>
                    <a:gd name="T93" fmla="*/ 21 h 21"/>
                    <a:gd name="T94" fmla="*/ 42 w 44"/>
                    <a:gd name="T95" fmla="*/ 21 h 21"/>
                    <a:gd name="T96" fmla="*/ 44 w 44"/>
                    <a:gd name="T97" fmla="*/ 21 h 21"/>
                    <a:gd name="T98" fmla="*/ 44 w 44"/>
                    <a:gd name="T99" fmla="*/ 19 h 21"/>
                    <a:gd name="T100" fmla="*/ 42 w 44"/>
                    <a:gd name="T101" fmla="*/ 19 h 21"/>
                    <a:gd name="T102" fmla="*/ 40 w 44"/>
                    <a:gd name="T103" fmla="*/ 19 h 21"/>
                    <a:gd name="T104" fmla="*/ 38 w 44"/>
                    <a:gd name="T105" fmla="*/ 17 h 21"/>
                    <a:gd name="T106" fmla="*/ 36 w 44"/>
                    <a:gd name="T107" fmla="*/ 17 h 21"/>
                    <a:gd name="T108" fmla="*/ 36 w 44"/>
                    <a:gd name="T109" fmla="*/ 15 h 21"/>
                    <a:gd name="T110" fmla="*/ 36 w 44"/>
                    <a:gd name="T111" fmla="*/ 11 h 21"/>
                    <a:gd name="T112" fmla="*/ 34 w 44"/>
                    <a:gd name="T113" fmla="*/ 9 h 21"/>
                    <a:gd name="T114" fmla="*/ 34 w 44"/>
                    <a:gd name="T115" fmla="*/ 7 h 2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4"/>
                    <a:gd name="T175" fmla="*/ 0 h 21"/>
                    <a:gd name="T176" fmla="*/ 44 w 44"/>
                    <a:gd name="T177" fmla="*/ 21 h 2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4" h="21">
                      <a:moveTo>
                        <a:pt x="34" y="7"/>
                      </a:move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19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1" y="19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6" y="21"/>
                      </a:lnTo>
                      <a:lnTo>
                        <a:pt x="38" y="21"/>
                      </a:lnTo>
                      <a:lnTo>
                        <a:pt x="42" y="21"/>
                      </a:lnTo>
                      <a:lnTo>
                        <a:pt x="44" y="21"/>
                      </a:lnTo>
                      <a:lnTo>
                        <a:pt x="44" y="19"/>
                      </a:lnTo>
                      <a:lnTo>
                        <a:pt x="42" y="1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6" y="17"/>
                      </a:lnTo>
                      <a:lnTo>
                        <a:pt x="36" y="15"/>
                      </a:lnTo>
                      <a:lnTo>
                        <a:pt x="36" y="11"/>
                      </a:lnTo>
                      <a:lnTo>
                        <a:pt x="34" y="9"/>
                      </a:lnTo>
                      <a:lnTo>
                        <a:pt x="34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8" name="Freeform 50"/>
                <p:cNvSpPr>
                  <a:spLocks/>
                </p:cNvSpPr>
                <p:nvPr/>
              </p:nvSpPr>
              <p:spPr bwMode="auto">
                <a:xfrm>
                  <a:off x="3137" y="2665"/>
                  <a:ext cx="60" cy="27"/>
                </a:xfrm>
                <a:custGeom>
                  <a:avLst/>
                  <a:gdLst>
                    <a:gd name="T0" fmla="*/ 60 w 60"/>
                    <a:gd name="T1" fmla="*/ 0 h 27"/>
                    <a:gd name="T2" fmla="*/ 54 w 60"/>
                    <a:gd name="T3" fmla="*/ 0 h 27"/>
                    <a:gd name="T4" fmla="*/ 52 w 60"/>
                    <a:gd name="T5" fmla="*/ 0 h 27"/>
                    <a:gd name="T6" fmla="*/ 48 w 60"/>
                    <a:gd name="T7" fmla="*/ 0 h 27"/>
                    <a:gd name="T8" fmla="*/ 42 w 60"/>
                    <a:gd name="T9" fmla="*/ 0 h 27"/>
                    <a:gd name="T10" fmla="*/ 42 w 60"/>
                    <a:gd name="T11" fmla="*/ 2 h 27"/>
                    <a:gd name="T12" fmla="*/ 40 w 60"/>
                    <a:gd name="T13" fmla="*/ 2 h 27"/>
                    <a:gd name="T14" fmla="*/ 38 w 60"/>
                    <a:gd name="T15" fmla="*/ 4 h 27"/>
                    <a:gd name="T16" fmla="*/ 38 w 60"/>
                    <a:gd name="T17" fmla="*/ 2 h 27"/>
                    <a:gd name="T18" fmla="*/ 37 w 60"/>
                    <a:gd name="T19" fmla="*/ 2 h 27"/>
                    <a:gd name="T20" fmla="*/ 33 w 60"/>
                    <a:gd name="T21" fmla="*/ 4 h 27"/>
                    <a:gd name="T22" fmla="*/ 31 w 60"/>
                    <a:gd name="T23" fmla="*/ 4 h 27"/>
                    <a:gd name="T24" fmla="*/ 27 w 60"/>
                    <a:gd name="T25" fmla="*/ 6 h 27"/>
                    <a:gd name="T26" fmla="*/ 23 w 60"/>
                    <a:gd name="T27" fmla="*/ 6 h 27"/>
                    <a:gd name="T28" fmla="*/ 21 w 60"/>
                    <a:gd name="T29" fmla="*/ 6 h 27"/>
                    <a:gd name="T30" fmla="*/ 19 w 60"/>
                    <a:gd name="T31" fmla="*/ 8 h 27"/>
                    <a:gd name="T32" fmla="*/ 15 w 60"/>
                    <a:gd name="T33" fmla="*/ 9 h 27"/>
                    <a:gd name="T34" fmla="*/ 14 w 60"/>
                    <a:gd name="T35" fmla="*/ 11 h 27"/>
                    <a:gd name="T36" fmla="*/ 15 w 60"/>
                    <a:gd name="T37" fmla="*/ 15 h 27"/>
                    <a:gd name="T38" fmla="*/ 15 w 60"/>
                    <a:gd name="T39" fmla="*/ 19 h 27"/>
                    <a:gd name="T40" fmla="*/ 15 w 60"/>
                    <a:gd name="T41" fmla="*/ 21 h 27"/>
                    <a:gd name="T42" fmla="*/ 10 w 60"/>
                    <a:gd name="T43" fmla="*/ 25 h 27"/>
                    <a:gd name="T44" fmla="*/ 10 w 60"/>
                    <a:gd name="T45" fmla="*/ 23 h 27"/>
                    <a:gd name="T46" fmla="*/ 10 w 60"/>
                    <a:gd name="T47" fmla="*/ 19 h 27"/>
                    <a:gd name="T48" fmla="*/ 10 w 60"/>
                    <a:gd name="T49" fmla="*/ 17 h 27"/>
                    <a:gd name="T50" fmla="*/ 8 w 60"/>
                    <a:gd name="T51" fmla="*/ 15 h 27"/>
                    <a:gd name="T52" fmla="*/ 10 w 60"/>
                    <a:gd name="T53" fmla="*/ 13 h 27"/>
                    <a:gd name="T54" fmla="*/ 10 w 60"/>
                    <a:gd name="T55" fmla="*/ 11 h 27"/>
                    <a:gd name="T56" fmla="*/ 12 w 60"/>
                    <a:gd name="T57" fmla="*/ 9 h 27"/>
                    <a:gd name="T58" fmla="*/ 8 w 60"/>
                    <a:gd name="T59" fmla="*/ 9 h 27"/>
                    <a:gd name="T60" fmla="*/ 4 w 60"/>
                    <a:gd name="T61" fmla="*/ 11 h 27"/>
                    <a:gd name="T62" fmla="*/ 2 w 60"/>
                    <a:gd name="T63" fmla="*/ 17 h 27"/>
                    <a:gd name="T64" fmla="*/ 0 w 60"/>
                    <a:gd name="T65" fmla="*/ 21 h 27"/>
                    <a:gd name="T66" fmla="*/ 4 w 60"/>
                    <a:gd name="T67" fmla="*/ 23 h 27"/>
                    <a:gd name="T68" fmla="*/ 8 w 60"/>
                    <a:gd name="T69" fmla="*/ 25 h 27"/>
                    <a:gd name="T70" fmla="*/ 10 w 60"/>
                    <a:gd name="T71" fmla="*/ 27 h 27"/>
                    <a:gd name="T72" fmla="*/ 12 w 60"/>
                    <a:gd name="T73" fmla="*/ 27 h 27"/>
                    <a:gd name="T74" fmla="*/ 14 w 60"/>
                    <a:gd name="T75" fmla="*/ 25 h 27"/>
                    <a:gd name="T76" fmla="*/ 15 w 60"/>
                    <a:gd name="T77" fmla="*/ 21 h 27"/>
                    <a:gd name="T78" fmla="*/ 17 w 60"/>
                    <a:gd name="T79" fmla="*/ 19 h 27"/>
                    <a:gd name="T80" fmla="*/ 17 w 60"/>
                    <a:gd name="T81" fmla="*/ 15 h 27"/>
                    <a:gd name="T82" fmla="*/ 19 w 60"/>
                    <a:gd name="T83" fmla="*/ 13 h 27"/>
                    <a:gd name="T84" fmla="*/ 19 w 60"/>
                    <a:gd name="T85" fmla="*/ 11 h 27"/>
                    <a:gd name="T86" fmla="*/ 21 w 60"/>
                    <a:gd name="T87" fmla="*/ 9 h 27"/>
                    <a:gd name="T88" fmla="*/ 23 w 60"/>
                    <a:gd name="T89" fmla="*/ 8 h 27"/>
                    <a:gd name="T90" fmla="*/ 25 w 60"/>
                    <a:gd name="T91" fmla="*/ 8 h 27"/>
                    <a:gd name="T92" fmla="*/ 29 w 60"/>
                    <a:gd name="T93" fmla="*/ 9 h 27"/>
                    <a:gd name="T94" fmla="*/ 31 w 60"/>
                    <a:gd name="T95" fmla="*/ 11 h 27"/>
                    <a:gd name="T96" fmla="*/ 35 w 60"/>
                    <a:gd name="T97" fmla="*/ 15 h 27"/>
                    <a:gd name="T98" fmla="*/ 37 w 60"/>
                    <a:gd name="T99" fmla="*/ 15 h 27"/>
                    <a:gd name="T100" fmla="*/ 38 w 60"/>
                    <a:gd name="T101" fmla="*/ 15 h 27"/>
                    <a:gd name="T102" fmla="*/ 38 w 60"/>
                    <a:gd name="T103" fmla="*/ 13 h 27"/>
                    <a:gd name="T104" fmla="*/ 40 w 60"/>
                    <a:gd name="T105" fmla="*/ 11 h 27"/>
                    <a:gd name="T106" fmla="*/ 44 w 60"/>
                    <a:gd name="T107" fmla="*/ 11 h 27"/>
                    <a:gd name="T108" fmla="*/ 48 w 60"/>
                    <a:gd name="T109" fmla="*/ 9 h 27"/>
                    <a:gd name="T110" fmla="*/ 50 w 60"/>
                    <a:gd name="T111" fmla="*/ 8 h 27"/>
                    <a:gd name="T112" fmla="*/ 54 w 60"/>
                    <a:gd name="T113" fmla="*/ 6 h 27"/>
                    <a:gd name="T114" fmla="*/ 54 w 60"/>
                    <a:gd name="T115" fmla="*/ 4 h 27"/>
                    <a:gd name="T116" fmla="*/ 56 w 60"/>
                    <a:gd name="T117" fmla="*/ 2 h 27"/>
                    <a:gd name="T118" fmla="*/ 58 w 60"/>
                    <a:gd name="T119" fmla="*/ 2 h 27"/>
                    <a:gd name="T120" fmla="*/ 60 w 60"/>
                    <a:gd name="T121" fmla="*/ 0 h 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"/>
                    <a:gd name="T184" fmla="*/ 0 h 27"/>
                    <a:gd name="T185" fmla="*/ 60 w 60"/>
                    <a:gd name="T186" fmla="*/ 27 h 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" h="27">
                      <a:moveTo>
                        <a:pt x="60" y="0"/>
                      </a:move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2"/>
                      </a:lnTo>
                      <a:lnTo>
                        <a:pt x="40" y="2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27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8"/>
                      </a:lnTo>
                      <a:lnTo>
                        <a:pt x="15" y="9"/>
                      </a:lnTo>
                      <a:lnTo>
                        <a:pt x="14" y="11"/>
                      </a:lnTo>
                      <a:lnTo>
                        <a:pt x="15" y="15"/>
                      </a:lnTo>
                      <a:lnTo>
                        <a:pt x="15" y="19"/>
                      </a:lnTo>
                      <a:lnTo>
                        <a:pt x="15" y="21"/>
                      </a:lnTo>
                      <a:lnTo>
                        <a:pt x="10" y="25"/>
                      </a:lnTo>
                      <a:lnTo>
                        <a:pt x="10" y="23"/>
                      </a:lnTo>
                      <a:lnTo>
                        <a:pt x="10" y="19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8" y="9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2" y="27"/>
                      </a:lnTo>
                      <a:lnTo>
                        <a:pt x="14" y="25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21" y="9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9" y="9"/>
                      </a:lnTo>
                      <a:lnTo>
                        <a:pt x="31" y="11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8" y="15"/>
                      </a:lnTo>
                      <a:lnTo>
                        <a:pt x="38" y="13"/>
                      </a:lnTo>
                      <a:lnTo>
                        <a:pt x="40" y="11"/>
                      </a:lnTo>
                      <a:lnTo>
                        <a:pt x="44" y="11"/>
                      </a:lnTo>
                      <a:lnTo>
                        <a:pt x="48" y="9"/>
                      </a:lnTo>
                      <a:lnTo>
                        <a:pt x="50" y="8"/>
                      </a:lnTo>
                      <a:lnTo>
                        <a:pt x="54" y="6"/>
                      </a:lnTo>
                      <a:lnTo>
                        <a:pt x="54" y="4"/>
                      </a:lnTo>
                      <a:lnTo>
                        <a:pt x="56" y="2"/>
                      </a:lnTo>
                      <a:lnTo>
                        <a:pt x="58" y="2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69" name="Freeform 51"/>
                <p:cNvSpPr>
                  <a:spLocks/>
                </p:cNvSpPr>
                <p:nvPr/>
              </p:nvSpPr>
              <p:spPr bwMode="auto">
                <a:xfrm>
                  <a:off x="3127" y="2663"/>
                  <a:ext cx="18" cy="10"/>
                </a:xfrm>
                <a:custGeom>
                  <a:avLst/>
                  <a:gdLst>
                    <a:gd name="T0" fmla="*/ 10 w 18"/>
                    <a:gd name="T1" fmla="*/ 10 h 10"/>
                    <a:gd name="T2" fmla="*/ 12 w 18"/>
                    <a:gd name="T3" fmla="*/ 8 h 10"/>
                    <a:gd name="T4" fmla="*/ 12 w 18"/>
                    <a:gd name="T5" fmla="*/ 6 h 10"/>
                    <a:gd name="T6" fmla="*/ 12 w 18"/>
                    <a:gd name="T7" fmla="*/ 4 h 10"/>
                    <a:gd name="T8" fmla="*/ 14 w 18"/>
                    <a:gd name="T9" fmla="*/ 2 h 10"/>
                    <a:gd name="T10" fmla="*/ 16 w 18"/>
                    <a:gd name="T11" fmla="*/ 2 h 10"/>
                    <a:gd name="T12" fmla="*/ 18 w 18"/>
                    <a:gd name="T13" fmla="*/ 0 h 10"/>
                    <a:gd name="T14" fmla="*/ 14 w 18"/>
                    <a:gd name="T15" fmla="*/ 0 h 10"/>
                    <a:gd name="T16" fmla="*/ 10 w 18"/>
                    <a:gd name="T17" fmla="*/ 0 h 10"/>
                    <a:gd name="T18" fmla="*/ 4 w 18"/>
                    <a:gd name="T19" fmla="*/ 0 h 10"/>
                    <a:gd name="T20" fmla="*/ 0 w 18"/>
                    <a:gd name="T21" fmla="*/ 0 h 10"/>
                    <a:gd name="T22" fmla="*/ 0 w 18"/>
                    <a:gd name="T23" fmla="*/ 2 h 10"/>
                    <a:gd name="T24" fmla="*/ 0 w 18"/>
                    <a:gd name="T25" fmla="*/ 4 h 10"/>
                    <a:gd name="T26" fmla="*/ 0 w 18"/>
                    <a:gd name="T27" fmla="*/ 6 h 10"/>
                    <a:gd name="T28" fmla="*/ 2 w 18"/>
                    <a:gd name="T29" fmla="*/ 8 h 10"/>
                    <a:gd name="T30" fmla="*/ 4 w 18"/>
                    <a:gd name="T31" fmla="*/ 8 h 10"/>
                    <a:gd name="T32" fmla="*/ 6 w 18"/>
                    <a:gd name="T33" fmla="*/ 10 h 10"/>
                    <a:gd name="T34" fmla="*/ 8 w 18"/>
                    <a:gd name="T35" fmla="*/ 10 h 10"/>
                    <a:gd name="T36" fmla="*/ 10 w 18"/>
                    <a:gd name="T37" fmla="*/ 10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10"/>
                    <a:gd name="T59" fmla="*/ 18 w 18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10">
                      <a:moveTo>
                        <a:pt x="10" y="10"/>
                      </a:move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0" name="Freeform 52"/>
                <p:cNvSpPr>
                  <a:spLocks noEditPoints="1"/>
                </p:cNvSpPr>
                <p:nvPr/>
              </p:nvSpPr>
              <p:spPr bwMode="auto">
                <a:xfrm>
                  <a:off x="2985" y="2671"/>
                  <a:ext cx="252" cy="44"/>
                </a:xfrm>
                <a:custGeom>
                  <a:avLst/>
                  <a:gdLst>
                    <a:gd name="T0" fmla="*/ 175 w 252"/>
                    <a:gd name="T1" fmla="*/ 11 h 44"/>
                    <a:gd name="T2" fmla="*/ 185 w 252"/>
                    <a:gd name="T3" fmla="*/ 13 h 44"/>
                    <a:gd name="T4" fmla="*/ 194 w 252"/>
                    <a:gd name="T5" fmla="*/ 15 h 44"/>
                    <a:gd name="T6" fmla="*/ 202 w 252"/>
                    <a:gd name="T7" fmla="*/ 17 h 44"/>
                    <a:gd name="T8" fmla="*/ 212 w 252"/>
                    <a:gd name="T9" fmla="*/ 21 h 44"/>
                    <a:gd name="T10" fmla="*/ 219 w 252"/>
                    <a:gd name="T11" fmla="*/ 23 h 44"/>
                    <a:gd name="T12" fmla="*/ 227 w 252"/>
                    <a:gd name="T13" fmla="*/ 25 h 44"/>
                    <a:gd name="T14" fmla="*/ 233 w 252"/>
                    <a:gd name="T15" fmla="*/ 28 h 44"/>
                    <a:gd name="T16" fmla="*/ 240 w 252"/>
                    <a:gd name="T17" fmla="*/ 30 h 44"/>
                    <a:gd name="T18" fmla="*/ 246 w 252"/>
                    <a:gd name="T19" fmla="*/ 34 h 44"/>
                    <a:gd name="T20" fmla="*/ 252 w 252"/>
                    <a:gd name="T21" fmla="*/ 36 h 44"/>
                    <a:gd name="T22" fmla="*/ 252 w 252"/>
                    <a:gd name="T23" fmla="*/ 26 h 44"/>
                    <a:gd name="T24" fmla="*/ 250 w 252"/>
                    <a:gd name="T25" fmla="*/ 19 h 44"/>
                    <a:gd name="T26" fmla="*/ 246 w 252"/>
                    <a:gd name="T27" fmla="*/ 17 h 44"/>
                    <a:gd name="T28" fmla="*/ 240 w 252"/>
                    <a:gd name="T29" fmla="*/ 21 h 44"/>
                    <a:gd name="T30" fmla="*/ 238 w 252"/>
                    <a:gd name="T31" fmla="*/ 11 h 44"/>
                    <a:gd name="T32" fmla="*/ 231 w 252"/>
                    <a:gd name="T33" fmla="*/ 9 h 44"/>
                    <a:gd name="T34" fmla="*/ 221 w 252"/>
                    <a:gd name="T35" fmla="*/ 5 h 44"/>
                    <a:gd name="T36" fmla="*/ 213 w 252"/>
                    <a:gd name="T37" fmla="*/ 2 h 44"/>
                    <a:gd name="T38" fmla="*/ 204 w 252"/>
                    <a:gd name="T39" fmla="*/ 0 h 44"/>
                    <a:gd name="T40" fmla="*/ 198 w 252"/>
                    <a:gd name="T41" fmla="*/ 3 h 44"/>
                    <a:gd name="T42" fmla="*/ 190 w 252"/>
                    <a:gd name="T43" fmla="*/ 7 h 44"/>
                    <a:gd name="T44" fmla="*/ 185 w 252"/>
                    <a:gd name="T45" fmla="*/ 5 h 44"/>
                    <a:gd name="T46" fmla="*/ 179 w 252"/>
                    <a:gd name="T47" fmla="*/ 2 h 44"/>
                    <a:gd name="T48" fmla="*/ 173 w 252"/>
                    <a:gd name="T49" fmla="*/ 5 h 44"/>
                    <a:gd name="T50" fmla="*/ 58 w 252"/>
                    <a:gd name="T51" fmla="*/ 19 h 44"/>
                    <a:gd name="T52" fmla="*/ 60 w 252"/>
                    <a:gd name="T53" fmla="*/ 11 h 44"/>
                    <a:gd name="T54" fmla="*/ 68 w 252"/>
                    <a:gd name="T55" fmla="*/ 19 h 44"/>
                    <a:gd name="T56" fmla="*/ 79 w 252"/>
                    <a:gd name="T57" fmla="*/ 25 h 44"/>
                    <a:gd name="T58" fmla="*/ 89 w 252"/>
                    <a:gd name="T59" fmla="*/ 28 h 44"/>
                    <a:gd name="T60" fmla="*/ 100 w 252"/>
                    <a:gd name="T61" fmla="*/ 26 h 44"/>
                    <a:gd name="T62" fmla="*/ 112 w 252"/>
                    <a:gd name="T63" fmla="*/ 25 h 44"/>
                    <a:gd name="T64" fmla="*/ 125 w 252"/>
                    <a:gd name="T65" fmla="*/ 21 h 44"/>
                    <a:gd name="T66" fmla="*/ 135 w 252"/>
                    <a:gd name="T67" fmla="*/ 17 h 44"/>
                    <a:gd name="T68" fmla="*/ 142 w 252"/>
                    <a:gd name="T69" fmla="*/ 11 h 44"/>
                    <a:gd name="T70" fmla="*/ 148 w 252"/>
                    <a:gd name="T71" fmla="*/ 7 h 44"/>
                    <a:gd name="T72" fmla="*/ 152 w 252"/>
                    <a:gd name="T73" fmla="*/ 15 h 44"/>
                    <a:gd name="T74" fmla="*/ 146 w 252"/>
                    <a:gd name="T75" fmla="*/ 25 h 44"/>
                    <a:gd name="T76" fmla="*/ 139 w 252"/>
                    <a:gd name="T77" fmla="*/ 30 h 44"/>
                    <a:gd name="T78" fmla="*/ 131 w 252"/>
                    <a:gd name="T79" fmla="*/ 34 h 44"/>
                    <a:gd name="T80" fmla="*/ 123 w 252"/>
                    <a:gd name="T81" fmla="*/ 38 h 44"/>
                    <a:gd name="T82" fmla="*/ 114 w 252"/>
                    <a:gd name="T83" fmla="*/ 40 h 44"/>
                    <a:gd name="T84" fmla="*/ 106 w 252"/>
                    <a:gd name="T85" fmla="*/ 42 h 44"/>
                    <a:gd name="T86" fmla="*/ 96 w 252"/>
                    <a:gd name="T87" fmla="*/ 42 h 44"/>
                    <a:gd name="T88" fmla="*/ 89 w 252"/>
                    <a:gd name="T89" fmla="*/ 40 h 44"/>
                    <a:gd name="T90" fmla="*/ 81 w 252"/>
                    <a:gd name="T91" fmla="*/ 38 h 44"/>
                    <a:gd name="T92" fmla="*/ 75 w 252"/>
                    <a:gd name="T93" fmla="*/ 34 h 44"/>
                    <a:gd name="T94" fmla="*/ 68 w 252"/>
                    <a:gd name="T95" fmla="*/ 32 h 44"/>
                    <a:gd name="T96" fmla="*/ 62 w 252"/>
                    <a:gd name="T97" fmla="*/ 26 h 44"/>
                    <a:gd name="T98" fmla="*/ 58 w 252"/>
                    <a:gd name="T99" fmla="*/ 21 h 44"/>
                    <a:gd name="T100" fmla="*/ 18 w 252"/>
                    <a:gd name="T101" fmla="*/ 28 h 44"/>
                    <a:gd name="T102" fmla="*/ 8 w 252"/>
                    <a:gd name="T103" fmla="*/ 28 h 44"/>
                    <a:gd name="T104" fmla="*/ 2 w 252"/>
                    <a:gd name="T105" fmla="*/ 26 h 44"/>
                    <a:gd name="T106" fmla="*/ 0 w 252"/>
                    <a:gd name="T107" fmla="*/ 36 h 44"/>
                    <a:gd name="T108" fmla="*/ 6 w 252"/>
                    <a:gd name="T109" fmla="*/ 42 h 44"/>
                    <a:gd name="T110" fmla="*/ 16 w 252"/>
                    <a:gd name="T111" fmla="*/ 44 h 44"/>
                    <a:gd name="T112" fmla="*/ 25 w 252"/>
                    <a:gd name="T113" fmla="*/ 44 h 44"/>
                    <a:gd name="T114" fmla="*/ 35 w 252"/>
                    <a:gd name="T115" fmla="*/ 44 h 44"/>
                    <a:gd name="T116" fmla="*/ 43 w 252"/>
                    <a:gd name="T117" fmla="*/ 42 h 44"/>
                    <a:gd name="T118" fmla="*/ 50 w 252"/>
                    <a:gd name="T119" fmla="*/ 40 h 44"/>
                    <a:gd name="T120" fmla="*/ 45 w 252"/>
                    <a:gd name="T121" fmla="*/ 38 h 44"/>
                    <a:gd name="T122" fmla="*/ 35 w 252"/>
                    <a:gd name="T123" fmla="*/ 36 h 44"/>
                    <a:gd name="T124" fmla="*/ 25 w 252"/>
                    <a:gd name="T125" fmla="*/ 30 h 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52"/>
                    <a:gd name="T190" fmla="*/ 0 h 44"/>
                    <a:gd name="T191" fmla="*/ 252 w 252"/>
                    <a:gd name="T192" fmla="*/ 44 h 4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52" h="44">
                      <a:moveTo>
                        <a:pt x="169" y="9"/>
                      </a:moveTo>
                      <a:lnTo>
                        <a:pt x="171" y="9"/>
                      </a:lnTo>
                      <a:lnTo>
                        <a:pt x="173" y="9"/>
                      </a:lnTo>
                      <a:lnTo>
                        <a:pt x="173" y="11"/>
                      </a:lnTo>
                      <a:lnTo>
                        <a:pt x="175" y="11"/>
                      </a:lnTo>
                      <a:lnTo>
                        <a:pt x="177" y="11"/>
                      </a:lnTo>
                      <a:lnTo>
                        <a:pt x="179" y="11"/>
                      </a:lnTo>
                      <a:lnTo>
                        <a:pt x="181" y="11"/>
                      </a:lnTo>
                      <a:lnTo>
                        <a:pt x="183" y="13"/>
                      </a:lnTo>
                      <a:lnTo>
                        <a:pt x="185" y="13"/>
                      </a:lnTo>
                      <a:lnTo>
                        <a:pt x="187" y="13"/>
                      </a:lnTo>
                      <a:lnTo>
                        <a:pt x="189" y="13"/>
                      </a:lnTo>
                      <a:lnTo>
                        <a:pt x="190" y="13"/>
                      </a:lnTo>
                      <a:lnTo>
                        <a:pt x="192" y="15"/>
                      </a:lnTo>
                      <a:lnTo>
                        <a:pt x="194" y="15"/>
                      </a:lnTo>
                      <a:lnTo>
                        <a:pt x="196" y="15"/>
                      </a:lnTo>
                      <a:lnTo>
                        <a:pt x="198" y="15"/>
                      </a:lnTo>
                      <a:lnTo>
                        <a:pt x="198" y="17"/>
                      </a:lnTo>
                      <a:lnTo>
                        <a:pt x="200" y="17"/>
                      </a:lnTo>
                      <a:lnTo>
                        <a:pt x="202" y="17"/>
                      </a:lnTo>
                      <a:lnTo>
                        <a:pt x="204" y="17"/>
                      </a:lnTo>
                      <a:lnTo>
                        <a:pt x="206" y="19"/>
                      </a:lnTo>
                      <a:lnTo>
                        <a:pt x="208" y="19"/>
                      </a:lnTo>
                      <a:lnTo>
                        <a:pt x="210" y="19"/>
                      </a:lnTo>
                      <a:lnTo>
                        <a:pt x="212" y="21"/>
                      </a:lnTo>
                      <a:lnTo>
                        <a:pt x="213" y="21"/>
                      </a:lnTo>
                      <a:lnTo>
                        <a:pt x="215" y="21"/>
                      </a:lnTo>
                      <a:lnTo>
                        <a:pt x="217" y="21"/>
                      </a:lnTo>
                      <a:lnTo>
                        <a:pt x="217" y="23"/>
                      </a:lnTo>
                      <a:lnTo>
                        <a:pt x="219" y="23"/>
                      </a:lnTo>
                      <a:lnTo>
                        <a:pt x="221" y="23"/>
                      </a:lnTo>
                      <a:lnTo>
                        <a:pt x="223" y="23"/>
                      </a:lnTo>
                      <a:lnTo>
                        <a:pt x="223" y="25"/>
                      </a:lnTo>
                      <a:lnTo>
                        <a:pt x="225" y="25"/>
                      </a:lnTo>
                      <a:lnTo>
                        <a:pt x="227" y="25"/>
                      </a:lnTo>
                      <a:lnTo>
                        <a:pt x="227" y="26"/>
                      </a:lnTo>
                      <a:lnTo>
                        <a:pt x="229" y="26"/>
                      </a:lnTo>
                      <a:lnTo>
                        <a:pt x="231" y="26"/>
                      </a:lnTo>
                      <a:lnTo>
                        <a:pt x="233" y="26"/>
                      </a:lnTo>
                      <a:lnTo>
                        <a:pt x="233" y="28"/>
                      </a:lnTo>
                      <a:lnTo>
                        <a:pt x="235" y="28"/>
                      </a:lnTo>
                      <a:lnTo>
                        <a:pt x="237" y="28"/>
                      </a:lnTo>
                      <a:lnTo>
                        <a:pt x="237" y="30"/>
                      </a:lnTo>
                      <a:lnTo>
                        <a:pt x="238" y="30"/>
                      </a:lnTo>
                      <a:lnTo>
                        <a:pt x="240" y="30"/>
                      </a:lnTo>
                      <a:lnTo>
                        <a:pt x="242" y="30"/>
                      </a:lnTo>
                      <a:lnTo>
                        <a:pt x="242" y="32"/>
                      </a:lnTo>
                      <a:lnTo>
                        <a:pt x="244" y="32"/>
                      </a:lnTo>
                      <a:lnTo>
                        <a:pt x="246" y="32"/>
                      </a:lnTo>
                      <a:lnTo>
                        <a:pt x="246" y="34"/>
                      </a:lnTo>
                      <a:lnTo>
                        <a:pt x="248" y="34"/>
                      </a:lnTo>
                      <a:lnTo>
                        <a:pt x="250" y="36"/>
                      </a:lnTo>
                      <a:lnTo>
                        <a:pt x="250" y="38"/>
                      </a:lnTo>
                      <a:lnTo>
                        <a:pt x="252" y="38"/>
                      </a:lnTo>
                      <a:lnTo>
                        <a:pt x="252" y="36"/>
                      </a:lnTo>
                      <a:lnTo>
                        <a:pt x="252" y="34"/>
                      </a:lnTo>
                      <a:lnTo>
                        <a:pt x="252" y="32"/>
                      </a:lnTo>
                      <a:lnTo>
                        <a:pt x="252" y="30"/>
                      </a:lnTo>
                      <a:lnTo>
                        <a:pt x="252" y="28"/>
                      </a:lnTo>
                      <a:lnTo>
                        <a:pt x="252" y="26"/>
                      </a:lnTo>
                      <a:lnTo>
                        <a:pt x="252" y="25"/>
                      </a:lnTo>
                      <a:lnTo>
                        <a:pt x="252" y="23"/>
                      </a:lnTo>
                      <a:lnTo>
                        <a:pt x="252" y="21"/>
                      </a:lnTo>
                      <a:lnTo>
                        <a:pt x="252" y="19"/>
                      </a:lnTo>
                      <a:lnTo>
                        <a:pt x="250" y="19"/>
                      </a:lnTo>
                      <a:lnTo>
                        <a:pt x="250" y="17"/>
                      </a:lnTo>
                      <a:lnTo>
                        <a:pt x="248" y="17"/>
                      </a:lnTo>
                      <a:lnTo>
                        <a:pt x="248" y="15"/>
                      </a:lnTo>
                      <a:lnTo>
                        <a:pt x="248" y="17"/>
                      </a:lnTo>
                      <a:lnTo>
                        <a:pt x="246" y="17"/>
                      </a:lnTo>
                      <a:lnTo>
                        <a:pt x="246" y="19"/>
                      </a:lnTo>
                      <a:lnTo>
                        <a:pt x="244" y="19"/>
                      </a:lnTo>
                      <a:lnTo>
                        <a:pt x="242" y="19"/>
                      </a:lnTo>
                      <a:lnTo>
                        <a:pt x="242" y="21"/>
                      </a:lnTo>
                      <a:lnTo>
                        <a:pt x="240" y="21"/>
                      </a:lnTo>
                      <a:lnTo>
                        <a:pt x="240" y="19"/>
                      </a:lnTo>
                      <a:lnTo>
                        <a:pt x="240" y="17"/>
                      </a:lnTo>
                      <a:lnTo>
                        <a:pt x="240" y="15"/>
                      </a:lnTo>
                      <a:lnTo>
                        <a:pt x="238" y="13"/>
                      </a:lnTo>
                      <a:lnTo>
                        <a:pt x="238" y="11"/>
                      </a:lnTo>
                      <a:lnTo>
                        <a:pt x="237" y="11"/>
                      </a:lnTo>
                      <a:lnTo>
                        <a:pt x="235" y="11"/>
                      </a:lnTo>
                      <a:lnTo>
                        <a:pt x="235" y="9"/>
                      </a:lnTo>
                      <a:lnTo>
                        <a:pt x="233" y="9"/>
                      </a:lnTo>
                      <a:lnTo>
                        <a:pt x="231" y="9"/>
                      </a:lnTo>
                      <a:lnTo>
                        <a:pt x="229" y="7"/>
                      </a:lnTo>
                      <a:lnTo>
                        <a:pt x="227" y="7"/>
                      </a:lnTo>
                      <a:lnTo>
                        <a:pt x="225" y="5"/>
                      </a:lnTo>
                      <a:lnTo>
                        <a:pt x="223" y="5"/>
                      </a:lnTo>
                      <a:lnTo>
                        <a:pt x="221" y="5"/>
                      </a:lnTo>
                      <a:lnTo>
                        <a:pt x="219" y="5"/>
                      </a:lnTo>
                      <a:lnTo>
                        <a:pt x="219" y="3"/>
                      </a:lnTo>
                      <a:lnTo>
                        <a:pt x="217" y="3"/>
                      </a:lnTo>
                      <a:lnTo>
                        <a:pt x="215" y="3"/>
                      </a:lnTo>
                      <a:lnTo>
                        <a:pt x="213" y="2"/>
                      </a:lnTo>
                      <a:lnTo>
                        <a:pt x="212" y="2"/>
                      </a:lnTo>
                      <a:lnTo>
                        <a:pt x="210" y="2"/>
                      </a:ln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4" y="0"/>
                      </a:lnTo>
                      <a:lnTo>
                        <a:pt x="204" y="2"/>
                      </a:lnTo>
                      <a:lnTo>
                        <a:pt x="202" y="2"/>
                      </a:lnTo>
                      <a:lnTo>
                        <a:pt x="202" y="3"/>
                      </a:lnTo>
                      <a:lnTo>
                        <a:pt x="200" y="3"/>
                      </a:lnTo>
                      <a:lnTo>
                        <a:pt x="198" y="3"/>
                      </a:lnTo>
                      <a:lnTo>
                        <a:pt x="198" y="5"/>
                      </a:lnTo>
                      <a:lnTo>
                        <a:pt x="196" y="5"/>
                      </a:lnTo>
                      <a:lnTo>
                        <a:pt x="194" y="5"/>
                      </a:lnTo>
                      <a:lnTo>
                        <a:pt x="192" y="5"/>
                      </a:lnTo>
                      <a:lnTo>
                        <a:pt x="190" y="7"/>
                      </a:lnTo>
                      <a:lnTo>
                        <a:pt x="190" y="9"/>
                      </a:lnTo>
                      <a:lnTo>
                        <a:pt x="189" y="9"/>
                      </a:lnTo>
                      <a:lnTo>
                        <a:pt x="187" y="9"/>
                      </a:lnTo>
                      <a:lnTo>
                        <a:pt x="185" y="7"/>
                      </a:lnTo>
                      <a:lnTo>
                        <a:pt x="185" y="5"/>
                      </a:lnTo>
                      <a:lnTo>
                        <a:pt x="183" y="5"/>
                      </a:lnTo>
                      <a:lnTo>
                        <a:pt x="183" y="3"/>
                      </a:lnTo>
                      <a:lnTo>
                        <a:pt x="181" y="3"/>
                      </a:lnTo>
                      <a:lnTo>
                        <a:pt x="179" y="3"/>
                      </a:lnTo>
                      <a:lnTo>
                        <a:pt x="179" y="2"/>
                      </a:lnTo>
                      <a:lnTo>
                        <a:pt x="177" y="2"/>
                      </a:lnTo>
                      <a:lnTo>
                        <a:pt x="175" y="2"/>
                      </a:lnTo>
                      <a:lnTo>
                        <a:pt x="173" y="2"/>
                      </a:lnTo>
                      <a:lnTo>
                        <a:pt x="173" y="3"/>
                      </a:lnTo>
                      <a:lnTo>
                        <a:pt x="173" y="5"/>
                      </a:lnTo>
                      <a:lnTo>
                        <a:pt x="171" y="5"/>
                      </a:lnTo>
                      <a:lnTo>
                        <a:pt x="171" y="7"/>
                      </a:lnTo>
                      <a:lnTo>
                        <a:pt x="171" y="9"/>
                      </a:lnTo>
                      <a:lnTo>
                        <a:pt x="169" y="9"/>
                      </a:lnTo>
                      <a:close/>
                      <a:moveTo>
                        <a:pt x="58" y="19"/>
                      </a:moveTo>
                      <a:lnTo>
                        <a:pt x="58" y="17"/>
                      </a:lnTo>
                      <a:lnTo>
                        <a:pt x="58" y="15"/>
                      </a:lnTo>
                      <a:lnTo>
                        <a:pt x="58" y="13"/>
                      </a:lnTo>
                      <a:lnTo>
                        <a:pt x="60" y="13"/>
                      </a:lnTo>
                      <a:lnTo>
                        <a:pt x="60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4" y="17"/>
                      </a:lnTo>
                      <a:lnTo>
                        <a:pt x="66" y="19"/>
                      </a:lnTo>
                      <a:lnTo>
                        <a:pt x="68" y="19"/>
                      </a:lnTo>
                      <a:lnTo>
                        <a:pt x="70" y="21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5" y="25"/>
                      </a:lnTo>
                      <a:lnTo>
                        <a:pt x="79" y="25"/>
                      </a:lnTo>
                      <a:lnTo>
                        <a:pt x="81" y="26"/>
                      </a:lnTo>
                      <a:lnTo>
                        <a:pt x="83" y="26"/>
                      </a:lnTo>
                      <a:lnTo>
                        <a:pt x="85" y="26"/>
                      </a:lnTo>
                      <a:lnTo>
                        <a:pt x="87" y="26"/>
                      </a:lnTo>
                      <a:lnTo>
                        <a:pt x="89" y="28"/>
                      </a:lnTo>
                      <a:lnTo>
                        <a:pt x="91" y="28"/>
                      </a:lnTo>
                      <a:lnTo>
                        <a:pt x="94" y="28"/>
                      </a:lnTo>
                      <a:lnTo>
                        <a:pt x="96" y="28"/>
                      </a:lnTo>
                      <a:lnTo>
                        <a:pt x="98" y="28"/>
                      </a:lnTo>
                      <a:lnTo>
                        <a:pt x="100" y="26"/>
                      </a:lnTo>
                      <a:lnTo>
                        <a:pt x="102" y="26"/>
                      </a:lnTo>
                      <a:lnTo>
                        <a:pt x="106" y="26"/>
                      </a:lnTo>
                      <a:lnTo>
                        <a:pt x="108" y="26"/>
                      </a:lnTo>
                      <a:lnTo>
                        <a:pt x="110" y="26"/>
                      </a:lnTo>
                      <a:lnTo>
                        <a:pt x="112" y="25"/>
                      </a:lnTo>
                      <a:lnTo>
                        <a:pt x="116" y="25"/>
                      </a:lnTo>
                      <a:lnTo>
                        <a:pt x="118" y="23"/>
                      </a:lnTo>
                      <a:lnTo>
                        <a:pt x="119" y="23"/>
                      </a:lnTo>
                      <a:lnTo>
                        <a:pt x="121" y="23"/>
                      </a:lnTo>
                      <a:lnTo>
                        <a:pt x="125" y="21"/>
                      </a:lnTo>
                      <a:lnTo>
                        <a:pt x="127" y="21"/>
                      </a:lnTo>
                      <a:lnTo>
                        <a:pt x="129" y="19"/>
                      </a:lnTo>
                      <a:lnTo>
                        <a:pt x="131" y="19"/>
                      </a:lnTo>
                      <a:lnTo>
                        <a:pt x="133" y="17"/>
                      </a:lnTo>
                      <a:lnTo>
                        <a:pt x="135" y="17"/>
                      </a:lnTo>
                      <a:lnTo>
                        <a:pt x="137" y="15"/>
                      </a:lnTo>
                      <a:lnTo>
                        <a:pt x="139" y="15"/>
                      </a:lnTo>
                      <a:lnTo>
                        <a:pt x="141" y="13"/>
                      </a:lnTo>
                      <a:lnTo>
                        <a:pt x="142" y="13"/>
                      </a:lnTo>
                      <a:lnTo>
                        <a:pt x="142" y="11"/>
                      </a:lnTo>
                      <a:lnTo>
                        <a:pt x="144" y="11"/>
                      </a:lnTo>
                      <a:lnTo>
                        <a:pt x="144" y="9"/>
                      </a:lnTo>
                      <a:lnTo>
                        <a:pt x="146" y="9"/>
                      </a:lnTo>
                      <a:lnTo>
                        <a:pt x="146" y="7"/>
                      </a:lnTo>
                      <a:lnTo>
                        <a:pt x="148" y="7"/>
                      </a:lnTo>
                      <a:lnTo>
                        <a:pt x="148" y="5"/>
                      </a:lnTo>
                      <a:lnTo>
                        <a:pt x="150" y="3"/>
                      </a:lnTo>
                      <a:lnTo>
                        <a:pt x="150" y="2"/>
                      </a:lnTo>
                      <a:lnTo>
                        <a:pt x="152" y="2"/>
                      </a:lnTo>
                      <a:lnTo>
                        <a:pt x="152" y="15"/>
                      </a:lnTo>
                      <a:lnTo>
                        <a:pt x="152" y="17"/>
                      </a:lnTo>
                      <a:lnTo>
                        <a:pt x="150" y="19"/>
                      </a:lnTo>
                      <a:lnTo>
                        <a:pt x="150" y="21"/>
                      </a:lnTo>
                      <a:lnTo>
                        <a:pt x="148" y="23"/>
                      </a:lnTo>
                      <a:lnTo>
                        <a:pt x="146" y="25"/>
                      </a:lnTo>
                      <a:lnTo>
                        <a:pt x="144" y="26"/>
                      </a:lnTo>
                      <a:lnTo>
                        <a:pt x="142" y="26"/>
                      </a:lnTo>
                      <a:lnTo>
                        <a:pt x="142" y="28"/>
                      </a:lnTo>
                      <a:lnTo>
                        <a:pt x="141" y="28"/>
                      </a:lnTo>
                      <a:lnTo>
                        <a:pt x="139" y="30"/>
                      </a:lnTo>
                      <a:lnTo>
                        <a:pt x="137" y="30"/>
                      </a:lnTo>
                      <a:lnTo>
                        <a:pt x="135" y="32"/>
                      </a:lnTo>
                      <a:lnTo>
                        <a:pt x="133" y="32"/>
                      </a:lnTo>
                      <a:lnTo>
                        <a:pt x="133" y="34"/>
                      </a:lnTo>
                      <a:lnTo>
                        <a:pt x="131" y="34"/>
                      </a:lnTo>
                      <a:lnTo>
                        <a:pt x="129" y="34"/>
                      </a:lnTo>
                      <a:lnTo>
                        <a:pt x="127" y="36"/>
                      </a:lnTo>
                      <a:lnTo>
                        <a:pt x="125" y="36"/>
                      </a:lnTo>
                      <a:lnTo>
                        <a:pt x="123" y="36"/>
                      </a:lnTo>
                      <a:lnTo>
                        <a:pt x="123" y="38"/>
                      </a:lnTo>
                      <a:lnTo>
                        <a:pt x="121" y="38"/>
                      </a:lnTo>
                      <a:lnTo>
                        <a:pt x="119" y="38"/>
                      </a:lnTo>
                      <a:lnTo>
                        <a:pt x="118" y="38"/>
                      </a:lnTo>
                      <a:lnTo>
                        <a:pt x="116" y="40"/>
                      </a:lnTo>
                      <a:lnTo>
                        <a:pt x="114" y="40"/>
                      </a:lnTo>
                      <a:lnTo>
                        <a:pt x="112" y="40"/>
                      </a:lnTo>
                      <a:lnTo>
                        <a:pt x="110" y="40"/>
                      </a:lnTo>
                      <a:lnTo>
                        <a:pt x="108" y="40"/>
                      </a:lnTo>
                      <a:lnTo>
                        <a:pt x="108" y="42"/>
                      </a:lnTo>
                      <a:lnTo>
                        <a:pt x="106" y="42"/>
                      </a:lnTo>
                      <a:lnTo>
                        <a:pt x="104" y="42"/>
                      </a:lnTo>
                      <a:lnTo>
                        <a:pt x="102" y="42"/>
                      </a:lnTo>
                      <a:lnTo>
                        <a:pt x="100" y="42"/>
                      </a:lnTo>
                      <a:lnTo>
                        <a:pt x="98" y="42"/>
                      </a:lnTo>
                      <a:lnTo>
                        <a:pt x="96" y="42"/>
                      </a:lnTo>
                      <a:lnTo>
                        <a:pt x="94" y="42"/>
                      </a:lnTo>
                      <a:lnTo>
                        <a:pt x="94" y="40"/>
                      </a:lnTo>
                      <a:lnTo>
                        <a:pt x="93" y="40"/>
                      </a:lnTo>
                      <a:lnTo>
                        <a:pt x="91" y="40"/>
                      </a:lnTo>
                      <a:lnTo>
                        <a:pt x="89" y="40"/>
                      </a:lnTo>
                      <a:lnTo>
                        <a:pt x="87" y="40"/>
                      </a:lnTo>
                      <a:lnTo>
                        <a:pt x="87" y="38"/>
                      </a:lnTo>
                      <a:lnTo>
                        <a:pt x="85" y="38"/>
                      </a:lnTo>
                      <a:lnTo>
                        <a:pt x="83" y="38"/>
                      </a:lnTo>
                      <a:lnTo>
                        <a:pt x="81" y="38"/>
                      </a:lnTo>
                      <a:lnTo>
                        <a:pt x="81" y="36"/>
                      </a:lnTo>
                      <a:lnTo>
                        <a:pt x="79" y="36"/>
                      </a:lnTo>
                      <a:lnTo>
                        <a:pt x="77" y="36"/>
                      </a:lnTo>
                      <a:lnTo>
                        <a:pt x="75" y="36"/>
                      </a:lnTo>
                      <a:lnTo>
                        <a:pt x="75" y="34"/>
                      </a:lnTo>
                      <a:lnTo>
                        <a:pt x="73" y="34"/>
                      </a:lnTo>
                      <a:lnTo>
                        <a:pt x="71" y="34"/>
                      </a:lnTo>
                      <a:lnTo>
                        <a:pt x="71" y="32"/>
                      </a:lnTo>
                      <a:lnTo>
                        <a:pt x="70" y="32"/>
                      </a:lnTo>
                      <a:lnTo>
                        <a:pt x="68" y="32"/>
                      </a:lnTo>
                      <a:lnTo>
                        <a:pt x="68" y="30"/>
                      </a:lnTo>
                      <a:lnTo>
                        <a:pt x="66" y="30"/>
                      </a:lnTo>
                      <a:lnTo>
                        <a:pt x="64" y="28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0" y="26"/>
                      </a:lnTo>
                      <a:lnTo>
                        <a:pt x="60" y="25"/>
                      </a:lnTo>
                      <a:lnTo>
                        <a:pt x="60" y="23"/>
                      </a:lnTo>
                      <a:lnTo>
                        <a:pt x="58" y="23"/>
                      </a:lnTo>
                      <a:lnTo>
                        <a:pt x="58" y="21"/>
                      </a:lnTo>
                      <a:lnTo>
                        <a:pt x="58" y="19"/>
                      </a:lnTo>
                      <a:close/>
                      <a:moveTo>
                        <a:pt x="23" y="28"/>
                      </a:moveTo>
                      <a:lnTo>
                        <a:pt x="22" y="28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4" y="42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10" y="42"/>
                      </a:lnTo>
                      <a:lnTo>
                        <a:pt x="12" y="42"/>
                      </a:lnTo>
                      <a:lnTo>
                        <a:pt x="14" y="44"/>
                      </a:lnTo>
                      <a:lnTo>
                        <a:pt x="16" y="44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5" y="44"/>
                      </a:lnTo>
                      <a:lnTo>
                        <a:pt x="27" y="44"/>
                      </a:lnTo>
                      <a:lnTo>
                        <a:pt x="29" y="44"/>
                      </a:lnTo>
                      <a:lnTo>
                        <a:pt x="31" y="44"/>
                      </a:lnTo>
                      <a:lnTo>
                        <a:pt x="33" y="44"/>
                      </a:lnTo>
                      <a:lnTo>
                        <a:pt x="35" y="44"/>
                      </a:lnTo>
                      <a:lnTo>
                        <a:pt x="35" y="42"/>
                      </a:lnTo>
                      <a:lnTo>
                        <a:pt x="37" y="42"/>
                      </a:lnTo>
                      <a:lnTo>
                        <a:pt x="39" y="42"/>
                      </a:lnTo>
                      <a:lnTo>
                        <a:pt x="41" y="42"/>
                      </a:lnTo>
                      <a:lnTo>
                        <a:pt x="43" y="42"/>
                      </a:lnTo>
                      <a:lnTo>
                        <a:pt x="45" y="42"/>
                      </a:lnTo>
                      <a:lnTo>
                        <a:pt x="47" y="42"/>
                      </a:lnTo>
                      <a:lnTo>
                        <a:pt x="48" y="42"/>
                      </a:lnTo>
                      <a:lnTo>
                        <a:pt x="50" y="42"/>
                      </a:lnTo>
                      <a:lnTo>
                        <a:pt x="50" y="40"/>
                      </a:lnTo>
                      <a:lnTo>
                        <a:pt x="52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1" y="38"/>
                      </a:lnTo>
                      <a:lnTo>
                        <a:pt x="39" y="36"/>
                      </a:lnTo>
                      <a:lnTo>
                        <a:pt x="37" y="36"/>
                      </a:lnTo>
                      <a:lnTo>
                        <a:pt x="35" y="36"/>
                      </a:lnTo>
                      <a:lnTo>
                        <a:pt x="33" y="34"/>
                      </a:lnTo>
                      <a:lnTo>
                        <a:pt x="31" y="34"/>
                      </a:lnTo>
                      <a:lnTo>
                        <a:pt x="29" y="32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close/>
                    </a:path>
                  </a:pathLst>
                </a:custGeom>
                <a:solidFill>
                  <a:srgbClr val="F2FA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1" name="Freeform 53"/>
                <p:cNvSpPr>
                  <a:spLocks/>
                </p:cNvSpPr>
                <p:nvPr/>
              </p:nvSpPr>
              <p:spPr bwMode="auto">
                <a:xfrm>
                  <a:off x="3154" y="2671"/>
                  <a:ext cx="83" cy="38"/>
                </a:xfrm>
                <a:custGeom>
                  <a:avLst/>
                  <a:gdLst>
                    <a:gd name="T0" fmla="*/ 0 w 83"/>
                    <a:gd name="T1" fmla="*/ 9 h 38"/>
                    <a:gd name="T2" fmla="*/ 8 w 83"/>
                    <a:gd name="T3" fmla="*/ 11 h 38"/>
                    <a:gd name="T4" fmla="*/ 20 w 83"/>
                    <a:gd name="T5" fmla="*/ 13 h 38"/>
                    <a:gd name="T6" fmla="*/ 31 w 83"/>
                    <a:gd name="T7" fmla="*/ 17 h 38"/>
                    <a:gd name="T8" fmla="*/ 41 w 83"/>
                    <a:gd name="T9" fmla="*/ 19 h 38"/>
                    <a:gd name="T10" fmla="*/ 44 w 83"/>
                    <a:gd name="T11" fmla="*/ 21 h 38"/>
                    <a:gd name="T12" fmla="*/ 46 w 83"/>
                    <a:gd name="T13" fmla="*/ 21 h 38"/>
                    <a:gd name="T14" fmla="*/ 50 w 83"/>
                    <a:gd name="T15" fmla="*/ 23 h 38"/>
                    <a:gd name="T16" fmla="*/ 54 w 83"/>
                    <a:gd name="T17" fmla="*/ 25 h 38"/>
                    <a:gd name="T18" fmla="*/ 56 w 83"/>
                    <a:gd name="T19" fmla="*/ 25 h 38"/>
                    <a:gd name="T20" fmla="*/ 60 w 83"/>
                    <a:gd name="T21" fmla="*/ 26 h 38"/>
                    <a:gd name="T22" fmla="*/ 62 w 83"/>
                    <a:gd name="T23" fmla="*/ 26 h 38"/>
                    <a:gd name="T24" fmla="*/ 66 w 83"/>
                    <a:gd name="T25" fmla="*/ 28 h 38"/>
                    <a:gd name="T26" fmla="*/ 68 w 83"/>
                    <a:gd name="T27" fmla="*/ 28 h 38"/>
                    <a:gd name="T28" fmla="*/ 69 w 83"/>
                    <a:gd name="T29" fmla="*/ 30 h 38"/>
                    <a:gd name="T30" fmla="*/ 75 w 83"/>
                    <a:gd name="T31" fmla="*/ 32 h 38"/>
                    <a:gd name="T32" fmla="*/ 79 w 83"/>
                    <a:gd name="T33" fmla="*/ 34 h 38"/>
                    <a:gd name="T34" fmla="*/ 81 w 83"/>
                    <a:gd name="T35" fmla="*/ 36 h 38"/>
                    <a:gd name="T36" fmla="*/ 83 w 83"/>
                    <a:gd name="T37" fmla="*/ 38 h 38"/>
                    <a:gd name="T38" fmla="*/ 83 w 83"/>
                    <a:gd name="T39" fmla="*/ 34 h 38"/>
                    <a:gd name="T40" fmla="*/ 83 w 83"/>
                    <a:gd name="T41" fmla="*/ 28 h 38"/>
                    <a:gd name="T42" fmla="*/ 83 w 83"/>
                    <a:gd name="T43" fmla="*/ 25 h 38"/>
                    <a:gd name="T44" fmla="*/ 83 w 83"/>
                    <a:gd name="T45" fmla="*/ 19 h 38"/>
                    <a:gd name="T46" fmla="*/ 81 w 83"/>
                    <a:gd name="T47" fmla="*/ 19 h 38"/>
                    <a:gd name="T48" fmla="*/ 81 w 83"/>
                    <a:gd name="T49" fmla="*/ 17 h 38"/>
                    <a:gd name="T50" fmla="*/ 79 w 83"/>
                    <a:gd name="T51" fmla="*/ 17 h 38"/>
                    <a:gd name="T52" fmla="*/ 79 w 83"/>
                    <a:gd name="T53" fmla="*/ 15 h 38"/>
                    <a:gd name="T54" fmla="*/ 77 w 83"/>
                    <a:gd name="T55" fmla="*/ 17 h 38"/>
                    <a:gd name="T56" fmla="*/ 75 w 83"/>
                    <a:gd name="T57" fmla="*/ 19 h 38"/>
                    <a:gd name="T58" fmla="*/ 73 w 83"/>
                    <a:gd name="T59" fmla="*/ 19 h 38"/>
                    <a:gd name="T60" fmla="*/ 71 w 83"/>
                    <a:gd name="T61" fmla="*/ 21 h 38"/>
                    <a:gd name="T62" fmla="*/ 71 w 83"/>
                    <a:gd name="T63" fmla="*/ 17 h 38"/>
                    <a:gd name="T64" fmla="*/ 71 w 83"/>
                    <a:gd name="T65" fmla="*/ 15 h 38"/>
                    <a:gd name="T66" fmla="*/ 69 w 83"/>
                    <a:gd name="T67" fmla="*/ 13 h 38"/>
                    <a:gd name="T68" fmla="*/ 66 w 83"/>
                    <a:gd name="T69" fmla="*/ 9 h 38"/>
                    <a:gd name="T70" fmla="*/ 60 w 83"/>
                    <a:gd name="T71" fmla="*/ 7 h 38"/>
                    <a:gd name="T72" fmla="*/ 50 w 83"/>
                    <a:gd name="T73" fmla="*/ 5 h 38"/>
                    <a:gd name="T74" fmla="*/ 43 w 83"/>
                    <a:gd name="T75" fmla="*/ 2 h 38"/>
                    <a:gd name="T76" fmla="*/ 37 w 83"/>
                    <a:gd name="T77" fmla="*/ 0 h 38"/>
                    <a:gd name="T78" fmla="*/ 33 w 83"/>
                    <a:gd name="T79" fmla="*/ 2 h 38"/>
                    <a:gd name="T80" fmla="*/ 31 w 83"/>
                    <a:gd name="T81" fmla="*/ 3 h 38"/>
                    <a:gd name="T82" fmla="*/ 27 w 83"/>
                    <a:gd name="T83" fmla="*/ 5 h 38"/>
                    <a:gd name="T84" fmla="*/ 23 w 83"/>
                    <a:gd name="T85" fmla="*/ 5 h 38"/>
                    <a:gd name="T86" fmla="*/ 21 w 83"/>
                    <a:gd name="T87" fmla="*/ 7 h 38"/>
                    <a:gd name="T88" fmla="*/ 21 w 83"/>
                    <a:gd name="T89" fmla="*/ 9 h 38"/>
                    <a:gd name="T90" fmla="*/ 20 w 83"/>
                    <a:gd name="T91" fmla="*/ 9 h 38"/>
                    <a:gd name="T92" fmla="*/ 18 w 83"/>
                    <a:gd name="T93" fmla="*/ 9 h 38"/>
                    <a:gd name="T94" fmla="*/ 14 w 83"/>
                    <a:gd name="T95" fmla="*/ 5 h 38"/>
                    <a:gd name="T96" fmla="*/ 12 w 83"/>
                    <a:gd name="T97" fmla="*/ 3 h 38"/>
                    <a:gd name="T98" fmla="*/ 8 w 83"/>
                    <a:gd name="T99" fmla="*/ 2 h 38"/>
                    <a:gd name="T100" fmla="*/ 6 w 83"/>
                    <a:gd name="T101" fmla="*/ 2 h 38"/>
                    <a:gd name="T102" fmla="*/ 4 w 83"/>
                    <a:gd name="T103" fmla="*/ 3 h 38"/>
                    <a:gd name="T104" fmla="*/ 2 w 83"/>
                    <a:gd name="T105" fmla="*/ 5 h 38"/>
                    <a:gd name="T106" fmla="*/ 2 w 83"/>
                    <a:gd name="T107" fmla="*/ 7 h 38"/>
                    <a:gd name="T108" fmla="*/ 0 w 83"/>
                    <a:gd name="T109" fmla="*/ 9 h 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3"/>
                    <a:gd name="T166" fmla="*/ 0 h 38"/>
                    <a:gd name="T167" fmla="*/ 83 w 83"/>
                    <a:gd name="T168" fmla="*/ 38 h 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3" h="38">
                      <a:moveTo>
                        <a:pt x="0" y="9"/>
                      </a:moveTo>
                      <a:lnTo>
                        <a:pt x="8" y="11"/>
                      </a:lnTo>
                      <a:lnTo>
                        <a:pt x="20" y="13"/>
                      </a:lnTo>
                      <a:lnTo>
                        <a:pt x="31" y="17"/>
                      </a:lnTo>
                      <a:lnTo>
                        <a:pt x="41" y="19"/>
                      </a:lnTo>
                      <a:lnTo>
                        <a:pt x="44" y="21"/>
                      </a:lnTo>
                      <a:lnTo>
                        <a:pt x="46" y="21"/>
                      </a:lnTo>
                      <a:lnTo>
                        <a:pt x="50" y="23"/>
                      </a:lnTo>
                      <a:lnTo>
                        <a:pt x="54" y="25"/>
                      </a:lnTo>
                      <a:lnTo>
                        <a:pt x="56" y="25"/>
                      </a:lnTo>
                      <a:lnTo>
                        <a:pt x="60" y="26"/>
                      </a:lnTo>
                      <a:lnTo>
                        <a:pt x="62" y="26"/>
                      </a:lnTo>
                      <a:lnTo>
                        <a:pt x="66" y="28"/>
                      </a:lnTo>
                      <a:lnTo>
                        <a:pt x="68" y="28"/>
                      </a:lnTo>
                      <a:lnTo>
                        <a:pt x="69" y="30"/>
                      </a:lnTo>
                      <a:lnTo>
                        <a:pt x="75" y="32"/>
                      </a:lnTo>
                      <a:lnTo>
                        <a:pt x="79" y="34"/>
                      </a:lnTo>
                      <a:lnTo>
                        <a:pt x="81" y="36"/>
                      </a:lnTo>
                      <a:lnTo>
                        <a:pt x="83" y="38"/>
                      </a:lnTo>
                      <a:lnTo>
                        <a:pt x="83" y="34"/>
                      </a:lnTo>
                      <a:lnTo>
                        <a:pt x="83" y="28"/>
                      </a:lnTo>
                      <a:lnTo>
                        <a:pt x="83" y="25"/>
                      </a:lnTo>
                      <a:lnTo>
                        <a:pt x="83" y="19"/>
                      </a:lnTo>
                      <a:lnTo>
                        <a:pt x="81" y="19"/>
                      </a:lnTo>
                      <a:lnTo>
                        <a:pt x="81" y="17"/>
                      </a:lnTo>
                      <a:lnTo>
                        <a:pt x="79" y="17"/>
                      </a:lnTo>
                      <a:lnTo>
                        <a:pt x="79" y="15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3" y="19"/>
                      </a:lnTo>
                      <a:lnTo>
                        <a:pt x="71" y="21"/>
                      </a:lnTo>
                      <a:lnTo>
                        <a:pt x="71" y="17"/>
                      </a:lnTo>
                      <a:lnTo>
                        <a:pt x="71" y="15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0" y="7"/>
                      </a:lnTo>
                      <a:lnTo>
                        <a:pt x="50" y="5"/>
                      </a:lnTo>
                      <a:lnTo>
                        <a:pt x="43" y="2"/>
                      </a:lnTo>
                      <a:lnTo>
                        <a:pt x="37" y="0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27" y="5"/>
                      </a:lnTo>
                      <a:lnTo>
                        <a:pt x="23" y="5"/>
                      </a:lnTo>
                      <a:lnTo>
                        <a:pt x="21" y="7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2" name="Freeform 54"/>
                <p:cNvSpPr>
                  <a:spLocks/>
                </p:cNvSpPr>
                <p:nvPr/>
              </p:nvSpPr>
              <p:spPr bwMode="auto">
                <a:xfrm>
                  <a:off x="3043" y="2673"/>
                  <a:ext cx="94" cy="40"/>
                </a:xfrm>
                <a:custGeom>
                  <a:avLst/>
                  <a:gdLst>
                    <a:gd name="T0" fmla="*/ 0 w 94"/>
                    <a:gd name="T1" fmla="*/ 17 h 40"/>
                    <a:gd name="T2" fmla="*/ 0 w 94"/>
                    <a:gd name="T3" fmla="*/ 15 h 40"/>
                    <a:gd name="T4" fmla="*/ 0 w 94"/>
                    <a:gd name="T5" fmla="*/ 13 h 40"/>
                    <a:gd name="T6" fmla="*/ 0 w 94"/>
                    <a:gd name="T7" fmla="*/ 11 h 40"/>
                    <a:gd name="T8" fmla="*/ 2 w 94"/>
                    <a:gd name="T9" fmla="*/ 9 h 40"/>
                    <a:gd name="T10" fmla="*/ 8 w 94"/>
                    <a:gd name="T11" fmla="*/ 17 h 40"/>
                    <a:gd name="T12" fmla="*/ 15 w 94"/>
                    <a:gd name="T13" fmla="*/ 21 h 40"/>
                    <a:gd name="T14" fmla="*/ 25 w 94"/>
                    <a:gd name="T15" fmla="*/ 24 h 40"/>
                    <a:gd name="T16" fmla="*/ 33 w 94"/>
                    <a:gd name="T17" fmla="*/ 26 h 40"/>
                    <a:gd name="T18" fmla="*/ 42 w 94"/>
                    <a:gd name="T19" fmla="*/ 24 h 40"/>
                    <a:gd name="T20" fmla="*/ 52 w 94"/>
                    <a:gd name="T21" fmla="*/ 24 h 40"/>
                    <a:gd name="T22" fmla="*/ 61 w 94"/>
                    <a:gd name="T23" fmla="*/ 21 h 40"/>
                    <a:gd name="T24" fmla="*/ 71 w 94"/>
                    <a:gd name="T25" fmla="*/ 17 h 40"/>
                    <a:gd name="T26" fmla="*/ 77 w 94"/>
                    <a:gd name="T27" fmla="*/ 15 h 40"/>
                    <a:gd name="T28" fmla="*/ 83 w 94"/>
                    <a:gd name="T29" fmla="*/ 11 h 40"/>
                    <a:gd name="T30" fmla="*/ 88 w 94"/>
                    <a:gd name="T31" fmla="*/ 5 h 40"/>
                    <a:gd name="T32" fmla="*/ 94 w 94"/>
                    <a:gd name="T33" fmla="*/ 0 h 40"/>
                    <a:gd name="T34" fmla="*/ 94 w 94"/>
                    <a:gd name="T35" fmla="*/ 13 h 40"/>
                    <a:gd name="T36" fmla="*/ 92 w 94"/>
                    <a:gd name="T37" fmla="*/ 17 h 40"/>
                    <a:gd name="T38" fmla="*/ 90 w 94"/>
                    <a:gd name="T39" fmla="*/ 21 h 40"/>
                    <a:gd name="T40" fmla="*/ 88 w 94"/>
                    <a:gd name="T41" fmla="*/ 23 h 40"/>
                    <a:gd name="T42" fmla="*/ 86 w 94"/>
                    <a:gd name="T43" fmla="*/ 24 h 40"/>
                    <a:gd name="T44" fmla="*/ 81 w 94"/>
                    <a:gd name="T45" fmla="*/ 28 h 40"/>
                    <a:gd name="T46" fmla="*/ 75 w 94"/>
                    <a:gd name="T47" fmla="*/ 30 h 40"/>
                    <a:gd name="T48" fmla="*/ 69 w 94"/>
                    <a:gd name="T49" fmla="*/ 34 h 40"/>
                    <a:gd name="T50" fmla="*/ 63 w 94"/>
                    <a:gd name="T51" fmla="*/ 36 h 40"/>
                    <a:gd name="T52" fmla="*/ 58 w 94"/>
                    <a:gd name="T53" fmla="*/ 38 h 40"/>
                    <a:gd name="T54" fmla="*/ 50 w 94"/>
                    <a:gd name="T55" fmla="*/ 40 h 40"/>
                    <a:gd name="T56" fmla="*/ 42 w 94"/>
                    <a:gd name="T57" fmla="*/ 40 h 40"/>
                    <a:gd name="T58" fmla="*/ 36 w 94"/>
                    <a:gd name="T59" fmla="*/ 38 h 40"/>
                    <a:gd name="T60" fmla="*/ 31 w 94"/>
                    <a:gd name="T61" fmla="*/ 38 h 40"/>
                    <a:gd name="T62" fmla="*/ 27 w 94"/>
                    <a:gd name="T63" fmla="*/ 36 h 40"/>
                    <a:gd name="T64" fmla="*/ 21 w 94"/>
                    <a:gd name="T65" fmla="*/ 34 h 40"/>
                    <a:gd name="T66" fmla="*/ 15 w 94"/>
                    <a:gd name="T67" fmla="*/ 32 h 40"/>
                    <a:gd name="T68" fmla="*/ 12 w 94"/>
                    <a:gd name="T69" fmla="*/ 30 h 40"/>
                    <a:gd name="T70" fmla="*/ 8 w 94"/>
                    <a:gd name="T71" fmla="*/ 28 h 40"/>
                    <a:gd name="T72" fmla="*/ 6 w 94"/>
                    <a:gd name="T73" fmla="*/ 26 h 40"/>
                    <a:gd name="T74" fmla="*/ 2 w 94"/>
                    <a:gd name="T75" fmla="*/ 24 h 40"/>
                    <a:gd name="T76" fmla="*/ 2 w 94"/>
                    <a:gd name="T77" fmla="*/ 23 h 40"/>
                    <a:gd name="T78" fmla="*/ 0 w 94"/>
                    <a:gd name="T79" fmla="*/ 21 h 40"/>
                    <a:gd name="T80" fmla="*/ 0 w 94"/>
                    <a:gd name="T81" fmla="*/ 19 h 40"/>
                    <a:gd name="T82" fmla="*/ 0 w 94"/>
                    <a:gd name="T83" fmla="*/ 17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40"/>
                    <a:gd name="T128" fmla="*/ 94 w 94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40">
                      <a:moveTo>
                        <a:pt x="0" y="17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8" y="17"/>
                      </a:lnTo>
                      <a:lnTo>
                        <a:pt x="15" y="21"/>
                      </a:lnTo>
                      <a:lnTo>
                        <a:pt x="25" y="24"/>
                      </a:lnTo>
                      <a:lnTo>
                        <a:pt x="33" y="26"/>
                      </a:lnTo>
                      <a:lnTo>
                        <a:pt x="42" y="24"/>
                      </a:lnTo>
                      <a:lnTo>
                        <a:pt x="52" y="24"/>
                      </a:lnTo>
                      <a:lnTo>
                        <a:pt x="61" y="21"/>
                      </a:lnTo>
                      <a:lnTo>
                        <a:pt x="71" y="17"/>
                      </a:lnTo>
                      <a:lnTo>
                        <a:pt x="77" y="15"/>
                      </a:lnTo>
                      <a:lnTo>
                        <a:pt x="83" y="11"/>
                      </a:lnTo>
                      <a:lnTo>
                        <a:pt x="88" y="5"/>
                      </a:lnTo>
                      <a:lnTo>
                        <a:pt x="94" y="0"/>
                      </a:lnTo>
                      <a:lnTo>
                        <a:pt x="94" y="13"/>
                      </a:lnTo>
                      <a:lnTo>
                        <a:pt x="92" y="17"/>
                      </a:lnTo>
                      <a:lnTo>
                        <a:pt x="90" y="21"/>
                      </a:lnTo>
                      <a:lnTo>
                        <a:pt x="88" y="23"/>
                      </a:lnTo>
                      <a:lnTo>
                        <a:pt x="86" y="24"/>
                      </a:lnTo>
                      <a:lnTo>
                        <a:pt x="81" y="28"/>
                      </a:lnTo>
                      <a:lnTo>
                        <a:pt x="75" y="30"/>
                      </a:lnTo>
                      <a:lnTo>
                        <a:pt x="69" y="34"/>
                      </a:lnTo>
                      <a:lnTo>
                        <a:pt x="63" y="36"/>
                      </a:lnTo>
                      <a:lnTo>
                        <a:pt x="58" y="38"/>
                      </a:lnTo>
                      <a:lnTo>
                        <a:pt x="50" y="40"/>
                      </a:lnTo>
                      <a:lnTo>
                        <a:pt x="42" y="40"/>
                      </a:lnTo>
                      <a:lnTo>
                        <a:pt x="36" y="38"/>
                      </a:lnTo>
                      <a:lnTo>
                        <a:pt x="31" y="38"/>
                      </a:lnTo>
                      <a:lnTo>
                        <a:pt x="27" y="36"/>
                      </a:lnTo>
                      <a:lnTo>
                        <a:pt x="21" y="34"/>
                      </a:lnTo>
                      <a:lnTo>
                        <a:pt x="15" y="32"/>
                      </a:lnTo>
                      <a:lnTo>
                        <a:pt x="12" y="30"/>
                      </a:lnTo>
                      <a:lnTo>
                        <a:pt x="8" y="28"/>
                      </a:lnTo>
                      <a:lnTo>
                        <a:pt x="6" y="26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3" name="Freeform 55"/>
                <p:cNvSpPr>
                  <a:spLocks/>
                </p:cNvSpPr>
                <p:nvPr/>
              </p:nvSpPr>
              <p:spPr bwMode="auto">
                <a:xfrm>
                  <a:off x="2985" y="2696"/>
                  <a:ext cx="52" cy="19"/>
                </a:xfrm>
                <a:custGeom>
                  <a:avLst/>
                  <a:gdLst>
                    <a:gd name="T0" fmla="*/ 23 w 52"/>
                    <a:gd name="T1" fmla="*/ 3 h 19"/>
                    <a:gd name="T2" fmla="*/ 18 w 52"/>
                    <a:gd name="T3" fmla="*/ 3 h 19"/>
                    <a:gd name="T4" fmla="*/ 10 w 52"/>
                    <a:gd name="T5" fmla="*/ 3 h 19"/>
                    <a:gd name="T6" fmla="*/ 4 w 52"/>
                    <a:gd name="T7" fmla="*/ 1 h 19"/>
                    <a:gd name="T8" fmla="*/ 2 w 52"/>
                    <a:gd name="T9" fmla="*/ 0 h 19"/>
                    <a:gd name="T10" fmla="*/ 2 w 52"/>
                    <a:gd name="T11" fmla="*/ 3 h 19"/>
                    <a:gd name="T12" fmla="*/ 0 w 52"/>
                    <a:gd name="T13" fmla="*/ 5 h 19"/>
                    <a:gd name="T14" fmla="*/ 0 w 52"/>
                    <a:gd name="T15" fmla="*/ 9 h 19"/>
                    <a:gd name="T16" fmla="*/ 0 w 52"/>
                    <a:gd name="T17" fmla="*/ 13 h 19"/>
                    <a:gd name="T18" fmla="*/ 2 w 52"/>
                    <a:gd name="T19" fmla="*/ 15 h 19"/>
                    <a:gd name="T20" fmla="*/ 6 w 52"/>
                    <a:gd name="T21" fmla="*/ 17 h 19"/>
                    <a:gd name="T22" fmla="*/ 14 w 52"/>
                    <a:gd name="T23" fmla="*/ 19 h 19"/>
                    <a:gd name="T24" fmla="*/ 20 w 52"/>
                    <a:gd name="T25" fmla="*/ 19 h 19"/>
                    <a:gd name="T26" fmla="*/ 25 w 52"/>
                    <a:gd name="T27" fmla="*/ 19 h 19"/>
                    <a:gd name="T28" fmla="*/ 33 w 52"/>
                    <a:gd name="T29" fmla="*/ 19 h 19"/>
                    <a:gd name="T30" fmla="*/ 39 w 52"/>
                    <a:gd name="T31" fmla="*/ 17 h 19"/>
                    <a:gd name="T32" fmla="*/ 41 w 52"/>
                    <a:gd name="T33" fmla="*/ 17 h 19"/>
                    <a:gd name="T34" fmla="*/ 43 w 52"/>
                    <a:gd name="T35" fmla="*/ 17 h 19"/>
                    <a:gd name="T36" fmla="*/ 45 w 52"/>
                    <a:gd name="T37" fmla="*/ 17 h 19"/>
                    <a:gd name="T38" fmla="*/ 48 w 52"/>
                    <a:gd name="T39" fmla="*/ 17 h 19"/>
                    <a:gd name="T40" fmla="*/ 50 w 52"/>
                    <a:gd name="T41" fmla="*/ 17 h 19"/>
                    <a:gd name="T42" fmla="*/ 52 w 52"/>
                    <a:gd name="T43" fmla="*/ 15 h 19"/>
                    <a:gd name="T44" fmla="*/ 47 w 52"/>
                    <a:gd name="T45" fmla="*/ 15 h 19"/>
                    <a:gd name="T46" fmla="*/ 37 w 52"/>
                    <a:gd name="T47" fmla="*/ 11 h 19"/>
                    <a:gd name="T48" fmla="*/ 29 w 52"/>
                    <a:gd name="T49" fmla="*/ 7 h 19"/>
                    <a:gd name="T50" fmla="*/ 23 w 52"/>
                    <a:gd name="T51" fmla="*/ 3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2"/>
                    <a:gd name="T79" fmla="*/ 0 h 19"/>
                    <a:gd name="T80" fmla="*/ 52 w 52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2" h="19">
                      <a:moveTo>
                        <a:pt x="23" y="3"/>
                      </a:moveTo>
                      <a:lnTo>
                        <a:pt x="18" y="3"/>
                      </a:lnTo>
                      <a:lnTo>
                        <a:pt x="10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6" y="17"/>
                      </a:lnTo>
                      <a:lnTo>
                        <a:pt x="14" y="19"/>
                      </a:lnTo>
                      <a:lnTo>
                        <a:pt x="20" y="19"/>
                      </a:lnTo>
                      <a:lnTo>
                        <a:pt x="25" y="19"/>
                      </a:lnTo>
                      <a:lnTo>
                        <a:pt x="33" y="19"/>
                      </a:lnTo>
                      <a:lnTo>
                        <a:pt x="39" y="17"/>
                      </a:lnTo>
                      <a:lnTo>
                        <a:pt x="41" y="17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8" y="17"/>
                      </a:lnTo>
                      <a:lnTo>
                        <a:pt x="50" y="17"/>
                      </a:lnTo>
                      <a:lnTo>
                        <a:pt x="52" y="15"/>
                      </a:lnTo>
                      <a:lnTo>
                        <a:pt x="47" y="15"/>
                      </a:lnTo>
                      <a:lnTo>
                        <a:pt x="37" y="11"/>
                      </a:lnTo>
                      <a:lnTo>
                        <a:pt x="29" y="7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4" name="Freeform 56"/>
                <p:cNvSpPr>
                  <a:spLocks noEditPoints="1"/>
                </p:cNvSpPr>
                <p:nvPr/>
              </p:nvSpPr>
              <p:spPr bwMode="auto">
                <a:xfrm>
                  <a:off x="3003" y="2680"/>
                  <a:ext cx="222" cy="42"/>
                </a:xfrm>
                <a:custGeom>
                  <a:avLst/>
                  <a:gdLst>
                    <a:gd name="T0" fmla="*/ 219 w 222"/>
                    <a:gd name="T1" fmla="*/ 21 h 42"/>
                    <a:gd name="T2" fmla="*/ 222 w 222"/>
                    <a:gd name="T3" fmla="*/ 25 h 42"/>
                    <a:gd name="T4" fmla="*/ 222 w 222"/>
                    <a:gd name="T5" fmla="*/ 33 h 42"/>
                    <a:gd name="T6" fmla="*/ 217 w 222"/>
                    <a:gd name="T7" fmla="*/ 39 h 42"/>
                    <a:gd name="T8" fmla="*/ 209 w 222"/>
                    <a:gd name="T9" fmla="*/ 42 h 42"/>
                    <a:gd name="T10" fmla="*/ 201 w 222"/>
                    <a:gd name="T11" fmla="*/ 42 h 42"/>
                    <a:gd name="T12" fmla="*/ 194 w 222"/>
                    <a:gd name="T13" fmla="*/ 42 h 42"/>
                    <a:gd name="T14" fmla="*/ 186 w 222"/>
                    <a:gd name="T15" fmla="*/ 40 h 42"/>
                    <a:gd name="T16" fmla="*/ 178 w 222"/>
                    <a:gd name="T17" fmla="*/ 40 h 42"/>
                    <a:gd name="T18" fmla="*/ 172 w 222"/>
                    <a:gd name="T19" fmla="*/ 39 h 42"/>
                    <a:gd name="T20" fmla="*/ 167 w 222"/>
                    <a:gd name="T21" fmla="*/ 37 h 42"/>
                    <a:gd name="T22" fmla="*/ 161 w 222"/>
                    <a:gd name="T23" fmla="*/ 35 h 42"/>
                    <a:gd name="T24" fmla="*/ 155 w 222"/>
                    <a:gd name="T25" fmla="*/ 33 h 42"/>
                    <a:gd name="T26" fmla="*/ 148 w 222"/>
                    <a:gd name="T27" fmla="*/ 33 h 42"/>
                    <a:gd name="T28" fmla="*/ 142 w 222"/>
                    <a:gd name="T29" fmla="*/ 31 h 42"/>
                    <a:gd name="T30" fmla="*/ 136 w 222"/>
                    <a:gd name="T31" fmla="*/ 27 h 42"/>
                    <a:gd name="T32" fmla="*/ 136 w 222"/>
                    <a:gd name="T33" fmla="*/ 23 h 42"/>
                    <a:gd name="T34" fmla="*/ 142 w 222"/>
                    <a:gd name="T35" fmla="*/ 21 h 42"/>
                    <a:gd name="T36" fmla="*/ 148 w 222"/>
                    <a:gd name="T37" fmla="*/ 21 h 42"/>
                    <a:gd name="T38" fmla="*/ 153 w 222"/>
                    <a:gd name="T39" fmla="*/ 23 h 42"/>
                    <a:gd name="T40" fmla="*/ 157 w 222"/>
                    <a:gd name="T41" fmla="*/ 21 h 42"/>
                    <a:gd name="T42" fmla="*/ 163 w 222"/>
                    <a:gd name="T43" fmla="*/ 23 h 42"/>
                    <a:gd name="T44" fmla="*/ 169 w 222"/>
                    <a:gd name="T45" fmla="*/ 25 h 42"/>
                    <a:gd name="T46" fmla="*/ 172 w 222"/>
                    <a:gd name="T47" fmla="*/ 25 h 42"/>
                    <a:gd name="T48" fmla="*/ 178 w 222"/>
                    <a:gd name="T49" fmla="*/ 27 h 42"/>
                    <a:gd name="T50" fmla="*/ 184 w 222"/>
                    <a:gd name="T51" fmla="*/ 25 h 42"/>
                    <a:gd name="T52" fmla="*/ 188 w 222"/>
                    <a:gd name="T53" fmla="*/ 25 h 42"/>
                    <a:gd name="T54" fmla="*/ 195 w 222"/>
                    <a:gd name="T55" fmla="*/ 25 h 42"/>
                    <a:gd name="T56" fmla="*/ 203 w 222"/>
                    <a:gd name="T57" fmla="*/ 25 h 42"/>
                    <a:gd name="T58" fmla="*/ 209 w 222"/>
                    <a:gd name="T59" fmla="*/ 23 h 42"/>
                    <a:gd name="T60" fmla="*/ 34 w 222"/>
                    <a:gd name="T61" fmla="*/ 31 h 42"/>
                    <a:gd name="T62" fmla="*/ 42 w 222"/>
                    <a:gd name="T63" fmla="*/ 33 h 42"/>
                    <a:gd name="T64" fmla="*/ 50 w 222"/>
                    <a:gd name="T65" fmla="*/ 33 h 42"/>
                    <a:gd name="T66" fmla="*/ 57 w 222"/>
                    <a:gd name="T67" fmla="*/ 35 h 42"/>
                    <a:gd name="T68" fmla="*/ 63 w 222"/>
                    <a:gd name="T69" fmla="*/ 33 h 42"/>
                    <a:gd name="T70" fmla="*/ 71 w 222"/>
                    <a:gd name="T71" fmla="*/ 33 h 42"/>
                    <a:gd name="T72" fmla="*/ 76 w 222"/>
                    <a:gd name="T73" fmla="*/ 31 h 42"/>
                    <a:gd name="T74" fmla="*/ 69 w 222"/>
                    <a:gd name="T75" fmla="*/ 31 h 42"/>
                    <a:gd name="T76" fmla="*/ 63 w 222"/>
                    <a:gd name="T77" fmla="*/ 29 h 42"/>
                    <a:gd name="T78" fmla="*/ 57 w 222"/>
                    <a:gd name="T79" fmla="*/ 27 h 42"/>
                    <a:gd name="T80" fmla="*/ 53 w 222"/>
                    <a:gd name="T81" fmla="*/ 23 h 42"/>
                    <a:gd name="T82" fmla="*/ 48 w 222"/>
                    <a:gd name="T83" fmla="*/ 21 h 42"/>
                    <a:gd name="T84" fmla="*/ 42 w 222"/>
                    <a:gd name="T85" fmla="*/ 17 h 42"/>
                    <a:gd name="T86" fmla="*/ 36 w 222"/>
                    <a:gd name="T87" fmla="*/ 16 h 42"/>
                    <a:gd name="T88" fmla="*/ 29 w 222"/>
                    <a:gd name="T89" fmla="*/ 16 h 42"/>
                    <a:gd name="T90" fmla="*/ 23 w 222"/>
                    <a:gd name="T91" fmla="*/ 14 h 42"/>
                    <a:gd name="T92" fmla="*/ 17 w 222"/>
                    <a:gd name="T93" fmla="*/ 12 h 42"/>
                    <a:gd name="T94" fmla="*/ 9 w 222"/>
                    <a:gd name="T95" fmla="*/ 6 h 42"/>
                    <a:gd name="T96" fmla="*/ 5 w 222"/>
                    <a:gd name="T97" fmla="*/ 0 h 42"/>
                    <a:gd name="T98" fmla="*/ 4 w 222"/>
                    <a:gd name="T99" fmla="*/ 6 h 42"/>
                    <a:gd name="T100" fmla="*/ 0 w 222"/>
                    <a:gd name="T101" fmla="*/ 10 h 42"/>
                    <a:gd name="T102" fmla="*/ 2 w 222"/>
                    <a:gd name="T103" fmla="*/ 17 h 42"/>
                    <a:gd name="T104" fmla="*/ 5 w 222"/>
                    <a:gd name="T105" fmla="*/ 21 h 42"/>
                    <a:gd name="T106" fmla="*/ 13 w 222"/>
                    <a:gd name="T107" fmla="*/ 25 h 42"/>
                    <a:gd name="T108" fmla="*/ 21 w 222"/>
                    <a:gd name="T109" fmla="*/ 27 h 42"/>
                    <a:gd name="T110" fmla="*/ 29 w 222"/>
                    <a:gd name="T111" fmla="*/ 31 h 4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2"/>
                    <a:gd name="T169" fmla="*/ 0 h 42"/>
                    <a:gd name="T170" fmla="*/ 222 w 222"/>
                    <a:gd name="T171" fmla="*/ 42 h 4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2" h="42">
                      <a:moveTo>
                        <a:pt x="215" y="19"/>
                      </a:moveTo>
                      <a:lnTo>
                        <a:pt x="217" y="19"/>
                      </a:lnTo>
                      <a:lnTo>
                        <a:pt x="219" y="19"/>
                      </a:lnTo>
                      <a:lnTo>
                        <a:pt x="219" y="21"/>
                      </a:lnTo>
                      <a:lnTo>
                        <a:pt x="220" y="21"/>
                      </a:lnTo>
                      <a:lnTo>
                        <a:pt x="222" y="21"/>
                      </a:lnTo>
                      <a:lnTo>
                        <a:pt x="222" y="23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22" y="29"/>
                      </a:lnTo>
                      <a:lnTo>
                        <a:pt x="222" y="31"/>
                      </a:lnTo>
                      <a:lnTo>
                        <a:pt x="222" y="33"/>
                      </a:lnTo>
                      <a:lnTo>
                        <a:pt x="220" y="33"/>
                      </a:lnTo>
                      <a:lnTo>
                        <a:pt x="220" y="35"/>
                      </a:lnTo>
                      <a:lnTo>
                        <a:pt x="219" y="37"/>
                      </a:lnTo>
                      <a:lnTo>
                        <a:pt x="217" y="39"/>
                      </a:lnTo>
                      <a:lnTo>
                        <a:pt x="215" y="40"/>
                      </a:lnTo>
                      <a:lnTo>
                        <a:pt x="213" y="40"/>
                      </a:lnTo>
                      <a:lnTo>
                        <a:pt x="211" y="40"/>
                      </a:lnTo>
                      <a:lnTo>
                        <a:pt x="209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3" y="42"/>
                      </a:lnTo>
                      <a:lnTo>
                        <a:pt x="201" y="42"/>
                      </a:lnTo>
                      <a:lnTo>
                        <a:pt x="199" y="42"/>
                      </a:lnTo>
                      <a:lnTo>
                        <a:pt x="197" y="42"/>
                      </a:lnTo>
                      <a:lnTo>
                        <a:pt x="195" y="42"/>
                      </a:lnTo>
                      <a:lnTo>
                        <a:pt x="194" y="42"/>
                      </a:lnTo>
                      <a:lnTo>
                        <a:pt x="192" y="42"/>
                      </a:lnTo>
                      <a:lnTo>
                        <a:pt x="190" y="42"/>
                      </a:lnTo>
                      <a:lnTo>
                        <a:pt x="188" y="40"/>
                      </a:lnTo>
                      <a:lnTo>
                        <a:pt x="186" y="40"/>
                      </a:lnTo>
                      <a:lnTo>
                        <a:pt x="184" y="40"/>
                      </a:lnTo>
                      <a:lnTo>
                        <a:pt x="182" y="40"/>
                      </a:lnTo>
                      <a:lnTo>
                        <a:pt x="180" y="40"/>
                      </a:lnTo>
                      <a:lnTo>
                        <a:pt x="178" y="40"/>
                      </a:lnTo>
                      <a:lnTo>
                        <a:pt x="178" y="39"/>
                      </a:lnTo>
                      <a:lnTo>
                        <a:pt x="176" y="39"/>
                      </a:lnTo>
                      <a:lnTo>
                        <a:pt x="174" y="39"/>
                      </a:lnTo>
                      <a:lnTo>
                        <a:pt x="172" y="39"/>
                      </a:lnTo>
                      <a:lnTo>
                        <a:pt x="171" y="39"/>
                      </a:lnTo>
                      <a:lnTo>
                        <a:pt x="171" y="37"/>
                      </a:lnTo>
                      <a:lnTo>
                        <a:pt x="169" y="37"/>
                      </a:lnTo>
                      <a:lnTo>
                        <a:pt x="167" y="37"/>
                      </a:lnTo>
                      <a:lnTo>
                        <a:pt x="165" y="37"/>
                      </a:lnTo>
                      <a:lnTo>
                        <a:pt x="163" y="37"/>
                      </a:lnTo>
                      <a:lnTo>
                        <a:pt x="163" y="35"/>
                      </a:lnTo>
                      <a:lnTo>
                        <a:pt x="161" y="35"/>
                      </a:lnTo>
                      <a:lnTo>
                        <a:pt x="159" y="35"/>
                      </a:lnTo>
                      <a:lnTo>
                        <a:pt x="157" y="35"/>
                      </a:lnTo>
                      <a:lnTo>
                        <a:pt x="155" y="35"/>
                      </a:lnTo>
                      <a:lnTo>
                        <a:pt x="155" y="33"/>
                      </a:lnTo>
                      <a:lnTo>
                        <a:pt x="153" y="33"/>
                      </a:lnTo>
                      <a:lnTo>
                        <a:pt x="151" y="33"/>
                      </a:lnTo>
                      <a:lnTo>
                        <a:pt x="149" y="33"/>
                      </a:lnTo>
                      <a:lnTo>
                        <a:pt x="148" y="33"/>
                      </a:lnTo>
                      <a:lnTo>
                        <a:pt x="146" y="33"/>
                      </a:lnTo>
                      <a:lnTo>
                        <a:pt x="146" y="31"/>
                      </a:lnTo>
                      <a:lnTo>
                        <a:pt x="144" y="31"/>
                      </a:lnTo>
                      <a:lnTo>
                        <a:pt x="142" y="31"/>
                      </a:lnTo>
                      <a:lnTo>
                        <a:pt x="140" y="31"/>
                      </a:lnTo>
                      <a:lnTo>
                        <a:pt x="138" y="31"/>
                      </a:lnTo>
                      <a:lnTo>
                        <a:pt x="136" y="29"/>
                      </a:lnTo>
                      <a:lnTo>
                        <a:pt x="136" y="27"/>
                      </a:lnTo>
                      <a:lnTo>
                        <a:pt x="136" y="25"/>
                      </a:lnTo>
                      <a:lnTo>
                        <a:pt x="134" y="25"/>
                      </a:lnTo>
                      <a:lnTo>
                        <a:pt x="134" y="23"/>
                      </a:lnTo>
                      <a:lnTo>
                        <a:pt x="136" y="23"/>
                      </a:lnTo>
                      <a:lnTo>
                        <a:pt x="138" y="23"/>
                      </a:lnTo>
                      <a:lnTo>
                        <a:pt x="140" y="23"/>
                      </a:lnTo>
                      <a:lnTo>
                        <a:pt x="140" y="21"/>
                      </a:lnTo>
                      <a:lnTo>
                        <a:pt x="142" y="21"/>
                      </a:lnTo>
                      <a:lnTo>
                        <a:pt x="144" y="21"/>
                      </a:lnTo>
                      <a:lnTo>
                        <a:pt x="144" y="19"/>
                      </a:lnTo>
                      <a:lnTo>
                        <a:pt x="146" y="19"/>
                      </a:lnTo>
                      <a:lnTo>
                        <a:pt x="148" y="21"/>
                      </a:lnTo>
                      <a:lnTo>
                        <a:pt x="149" y="21"/>
                      </a:lnTo>
                      <a:lnTo>
                        <a:pt x="149" y="23"/>
                      </a:lnTo>
                      <a:lnTo>
                        <a:pt x="151" y="23"/>
                      </a:lnTo>
                      <a:lnTo>
                        <a:pt x="153" y="23"/>
                      </a:lnTo>
                      <a:lnTo>
                        <a:pt x="153" y="25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7" y="21"/>
                      </a:lnTo>
                      <a:lnTo>
                        <a:pt x="159" y="21"/>
                      </a:lnTo>
                      <a:lnTo>
                        <a:pt x="159" y="23"/>
                      </a:lnTo>
                      <a:lnTo>
                        <a:pt x="161" y="23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5" y="25"/>
                      </a:lnTo>
                      <a:lnTo>
                        <a:pt x="167" y="25"/>
                      </a:lnTo>
                      <a:lnTo>
                        <a:pt x="169" y="25"/>
                      </a:lnTo>
                      <a:lnTo>
                        <a:pt x="169" y="23"/>
                      </a:lnTo>
                      <a:lnTo>
                        <a:pt x="171" y="23"/>
                      </a:lnTo>
                      <a:lnTo>
                        <a:pt x="172" y="23"/>
                      </a:lnTo>
                      <a:lnTo>
                        <a:pt x="172" y="25"/>
                      </a:lnTo>
                      <a:lnTo>
                        <a:pt x="174" y="25"/>
                      </a:lnTo>
                      <a:lnTo>
                        <a:pt x="176" y="25"/>
                      </a:lnTo>
                      <a:lnTo>
                        <a:pt x="176" y="27"/>
                      </a:lnTo>
                      <a:lnTo>
                        <a:pt x="178" y="27"/>
                      </a:lnTo>
                      <a:lnTo>
                        <a:pt x="178" y="25"/>
                      </a:lnTo>
                      <a:lnTo>
                        <a:pt x="180" y="25"/>
                      </a:lnTo>
                      <a:lnTo>
                        <a:pt x="182" y="25"/>
                      </a:lnTo>
                      <a:lnTo>
                        <a:pt x="184" y="25"/>
                      </a:lnTo>
                      <a:lnTo>
                        <a:pt x="184" y="27"/>
                      </a:lnTo>
                      <a:lnTo>
                        <a:pt x="186" y="27"/>
                      </a:lnTo>
                      <a:lnTo>
                        <a:pt x="186" y="25"/>
                      </a:lnTo>
                      <a:lnTo>
                        <a:pt x="188" y="25"/>
                      </a:lnTo>
                      <a:lnTo>
                        <a:pt x="190" y="25"/>
                      </a:lnTo>
                      <a:lnTo>
                        <a:pt x="192" y="25"/>
                      </a:lnTo>
                      <a:lnTo>
                        <a:pt x="194" y="25"/>
                      </a:lnTo>
                      <a:lnTo>
                        <a:pt x="195" y="25"/>
                      </a:lnTo>
                      <a:lnTo>
                        <a:pt x="197" y="25"/>
                      </a:lnTo>
                      <a:lnTo>
                        <a:pt x="199" y="25"/>
                      </a:lnTo>
                      <a:lnTo>
                        <a:pt x="201" y="25"/>
                      </a:lnTo>
                      <a:lnTo>
                        <a:pt x="203" y="25"/>
                      </a:lnTo>
                      <a:lnTo>
                        <a:pt x="205" y="25"/>
                      </a:lnTo>
                      <a:lnTo>
                        <a:pt x="207" y="25"/>
                      </a:lnTo>
                      <a:lnTo>
                        <a:pt x="207" y="23"/>
                      </a:lnTo>
                      <a:lnTo>
                        <a:pt x="209" y="23"/>
                      </a:lnTo>
                      <a:lnTo>
                        <a:pt x="211" y="23"/>
                      </a:lnTo>
                      <a:lnTo>
                        <a:pt x="213" y="21"/>
                      </a:lnTo>
                      <a:lnTo>
                        <a:pt x="215" y="19"/>
                      </a:lnTo>
                      <a:close/>
                      <a:moveTo>
                        <a:pt x="34" y="31"/>
                      </a:moveTo>
                      <a:lnTo>
                        <a:pt x="36" y="33"/>
                      </a:lnTo>
                      <a:lnTo>
                        <a:pt x="38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4" y="33"/>
                      </a:lnTo>
                      <a:lnTo>
                        <a:pt x="46" y="33"/>
                      </a:lnTo>
                      <a:lnTo>
                        <a:pt x="48" y="33"/>
                      </a:lnTo>
                      <a:lnTo>
                        <a:pt x="50" y="33"/>
                      </a:lnTo>
                      <a:lnTo>
                        <a:pt x="52" y="35"/>
                      </a:lnTo>
                      <a:lnTo>
                        <a:pt x="53" y="35"/>
                      </a:lnTo>
                      <a:lnTo>
                        <a:pt x="55" y="35"/>
                      </a:lnTo>
                      <a:lnTo>
                        <a:pt x="57" y="35"/>
                      </a:lnTo>
                      <a:lnTo>
                        <a:pt x="59" y="35"/>
                      </a:lnTo>
                      <a:lnTo>
                        <a:pt x="59" y="33"/>
                      </a:lnTo>
                      <a:lnTo>
                        <a:pt x="61" y="33"/>
                      </a:lnTo>
                      <a:lnTo>
                        <a:pt x="63" y="33"/>
                      </a:lnTo>
                      <a:lnTo>
                        <a:pt x="65" y="33"/>
                      </a:lnTo>
                      <a:lnTo>
                        <a:pt x="67" y="33"/>
                      </a:lnTo>
                      <a:lnTo>
                        <a:pt x="69" y="33"/>
                      </a:lnTo>
                      <a:lnTo>
                        <a:pt x="71" y="33"/>
                      </a:lnTo>
                      <a:lnTo>
                        <a:pt x="73" y="33"/>
                      </a:lnTo>
                      <a:lnTo>
                        <a:pt x="75" y="33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31"/>
                      </a:lnTo>
                      <a:lnTo>
                        <a:pt x="73" y="31"/>
                      </a:lnTo>
                      <a:lnTo>
                        <a:pt x="71" y="31"/>
                      </a:lnTo>
                      <a:lnTo>
                        <a:pt x="69" y="31"/>
                      </a:lnTo>
                      <a:lnTo>
                        <a:pt x="69" y="29"/>
                      </a:lnTo>
                      <a:lnTo>
                        <a:pt x="67" y="29"/>
                      </a:lnTo>
                      <a:lnTo>
                        <a:pt x="65" y="29"/>
                      </a:lnTo>
                      <a:lnTo>
                        <a:pt x="63" y="29"/>
                      </a:lnTo>
                      <a:lnTo>
                        <a:pt x="63" y="27"/>
                      </a:lnTo>
                      <a:lnTo>
                        <a:pt x="61" y="27"/>
                      </a:lnTo>
                      <a:lnTo>
                        <a:pt x="59" y="27"/>
                      </a:lnTo>
                      <a:lnTo>
                        <a:pt x="57" y="27"/>
                      </a:lnTo>
                      <a:lnTo>
                        <a:pt x="57" y="25"/>
                      </a:lnTo>
                      <a:lnTo>
                        <a:pt x="55" y="25"/>
                      </a:lnTo>
                      <a:lnTo>
                        <a:pt x="53" y="25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1"/>
                      </a:lnTo>
                      <a:lnTo>
                        <a:pt x="46" y="19"/>
                      </a:lnTo>
                      <a:lnTo>
                        <a:pt x="44" y="19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2" y="16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5" name="Freeform 57"/>
                <p:cNvSpPr>
                  <a:spLocks/>
                </p:cNvSpPr>
                <p:nvPr/>
              </p:nvSpPr>
              <p:spPr bwMode="auto">
                <a:xfrm>
                  <a:off x="3137" y="2699"/>
                  <a:ext cx="88" cy="23"/>
                </a:xfrm>
                <a:custGeom>
                  <a:avLst/>
                  <a:gdLst>
                    <a:gd name="T0" fmla="*/ 81 w 88"/>
                    <a:gd name="T1" fmla="*/ 0 h 23"/>
                    <a:gd name="T2" fmla="*/ 83 w 88"/>
                    <a:gd name="T3" fmla="*/ 0 h 23"/>
                    <a:gd name="T4" fmla="*/ 85 w 88"/>
                    <a:gd name="T5" fmla="*/ 0 h 23"/>
                    <a:gd name="T6" fmla="*/ 86 w 88"/>
                    <a:gd name="T7" fmla="*/ 2 h 23"/>
                    <a:gd name="T8" fmla="*/ 88 w 88"/>
                    <a:gd name="T9" fmla="*/ 4 h 23"/>
                    <a:gd name="T10" fmla="*/ 88 w 88"/>
                    <a:gd name="T11" fmla="*/ 6 h 23"/>
                    <a:gd name="T12" fmla="*/ 88 w 88"/>
                    <a:gd name="T13" fmla="*/ 8 h 23"/>
                    <a:gd name="T14" fmla="*/ 88 w 88"/>
                    <a:gd name="T15" fmla="*/ 12 h 23"/>
                    <a:gd name="T16" fmla="*/ 88 w 88"/>
                    <a:gd name="T17" fmla="*/ 14 h 23"/>
                    <a:gd name="T18" fmla="*/ 86 w 88"/>
                    <a:gd name="T19" fmla="*/ 14 h 23"/>
                    <a:gd name="T20" fmla="*/ 86 w 88"/>
                    <a:gd name="T21" fmla="*/ 16 h 23"/>
                    <a:gd name="T22" fmla="*/ 77 w 88"/>
                    <a:gd name="T23" fmla="*/ 21 h 23"/>
                    <a:gd name="T24" fmla="*/ 63 w 88"/>
                    <a:gd name="T25" fmla="*/ 23 h 23"/>
                    <a:gd name="T26" fmla="*/ 50 w 88"/>
                    <a:gd name="T27" fmla="*/ 21 h 23"/>
                    <a:gd name="T28" fmla="*/ 44 w 88"/>
                    <a:gd name="T29" fmla="*/ 20 h 23"/>
                    <a:gd name="T30" fmla="*/ 38 w 88"/>
                    <a:gd name="T31" fmla="*/ 20 h 23"/>
                    <a:gd name="T32" fmla="*/ 31 w 88"/>
                    <a:gd name="T33" fmla="*/ 18 h 23"/>
                    <a:gd name="T34" fmla="*/ 25 w 88"/>
                    <a:gd name="T35" fmla="*/ 16 h 23"/>
                    <a:gd name="T36" fmla="*/ 19 w 88"/>
                    <a:gd name="T37" fmla="*/ 14 h 23"/>
                    <a:gd name="T38" fmla="*/ 15 w 88"/>
                    <a:gd name="T39" fmla="*/ 14 h 23"/>
                    <a:gd name="T40" fmla="*/ 12 w 88"/>
                    <a:gd name="T41" fmla="*/ 12 h 23"/>
                    <a:gd name="T42" fmla="*/ 6 w 88"/>
                    <a:gd name="T43" fmla="*/ 12 h 23"/>
                    <a:gd name="T44" fmla="*/ 2 w 88"/>
                    <a:gd name="T45" fmla="*/ 10 h 23"/>
                    <a:gd name="T46" fmla="*/ 2 w 88"/>
                    <a:gd name="T47" fmla="*/ 8 h 23"/>
                    <a:gd name="T48" fmla="*/ 2 w 88"/>
                    <a:gd name="T49" fmla="*/ 6 h 23"/>
                    <a:gd name="T50" fmla="*/ 0 w 88"/>
                    <a:gd name="T51" fmla="*/ 4 h 23"/>
                    <a:gd name="T52" fmla="*/ 2 w 88"/>
                    <a:gd name="T53" fmla="*/ 4 h 23"/>
                    <a:gd name="T54" fmla="*/ 6 w 88"/>
                    <a:gd name="T55" fmla="*/ 4 h 23"/>
                    <a:gd name="T56" fmla="*/ 8 w 88"/>
                    <a:gd name="T57" fmla="*/ 2 h 23"/>
                    <a:gd name="T58" fmla="*/ 10 w 88"/>
                    <a:gd name="T59" fmla="*/ 0 h 23"/>
                    <a:gd name="T60" fmla="*/ 14 w 88"/>
                    <a:gd name="T61" fmla="*/ 2 h 23"/>
                    <a:gd name="T62" fmla="*/ 15 w 88"/>
                    <a:gd name="T63" fmla="*/ 2 h 23"/>
                    <a:gd name="T64" fmla="*/ 17 w 88"/>
                    <a:gd name="T65" fmla="*/ 4 h 23"/>
                    <a:gd name="T66" fmla="*/ 19 w 88"/>
                    <a:gd name="T67" fmla="*/ 6 h 23"/>
                    <a:gd name="T68" fmla="*/ 23 w 88"/>
                    <a:gd name="T69" fmla="*/ 4 h 23"/>
                    <a:gd name="T70" fmla="*/ 25 w 88"/>
                    <a:gd name="T71" fmla="*/ 4 h 23"/>
                    <a:gd name="T72" fmla="*/ 27 w 88"/>
                    <a:gd name="T73" fmla="*/ 4 h 23"/>
                    <a:gd name="T74" fmla="*/ 31 w 88"/>
                    <a:gd name="T75" fmla="*/ 6 h 23"/>
                    <a:gd name="T76" fmla="*/ 33 w 88"/>
                    <a:gd name="T77" fmla="*/ 6 h 23"/>
                    <a:gd name="T78" fmla="*/ 35 w 88"/>
                    <a:gd name="T79" fmla="*/ 6 h 23"/>
                    <a:gd name="T80" fmla="*/ 37 w 88"/>
                    <a:gd name="T81" fmla="*/ 4 h 23"/>
                    <a:gd name="T82" fmla="*/ 38 w 88"/>
                    <a:gd name="T83" fmla="*/ 4 h 23"/>
                    <a:gd name="T84" fmla="*/ 40 w 88"/>
                    <a:gd name="T85" fmla="*/ 6 h 23"/>
                    <a:gd name="T86" fmla="*/ 42 w 88"/>
                    <a:gd name="T87" fmla="*/ 6 h 23"/>
                    <a:gd name="T88" fmla="*/ 44 w 88"/>
                    <a:gd name="T89" fmla="*/ 8 h 23"/>
                    <a:gd name="T90" fmla="*/ 44 w 88"/>
                    <a:gd name="T91" fmla="*/ 6 h 23"/>
                    <a:gd name="T92" fmla="*/ 46 w 88"/>
                    <a:gd name="T93" fmla="*/ 6 h 23"/>
                    <a:gd name="T94" fmla="*/ 48 w 88"/>
                    <a:gd name="T95" fmla="*/ 6 h 23"/>
                    <a:gd name="T96" fmla="*/ 50 w 88"/>
                    <a:gd name="T97" fmla="*/ 6 h 23"/>
                    <a:gd name="T98" fmla="*/ 52 w 88"/>
                    <a:gd name="T99" fmla="*/ 6 h 23"/>
                    <a:gd name="T100" fmla="*/ 60 w 88"/>
                    <a:gd name="T101" fmla="*/ 6 h 23"/>
                    <a:gd name="T102" fmla="*/ 67 w 88"/>
                    <a:gd name="T103" fmla="*/ 6 h 23"/>
                    <a:gd name="T104" fmla="*/ 75 w 88"/>
                    <a:gd name="T105" fmla="*/ 4 h 23"/>
                    <a:gd name="T106" fmla="*/ 81 w 88"/>
                    <a:gd name="T107" fmla="*/ 0 h 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8"/>
                    <a:gd name="T163" fmla="*/ 0 h 23"/>
                    <a:gd name="T164" fmla="*/ 88 w 88"/>
                    <a:gd name="T165" fmla="*/ 23 h 2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8" h="23">
                      <a:moveTo>
                        <a:pt x="81" y="0"/>
                      </a:move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6" y="2"/>
                      </a:lnTo>
                      <a:lnTo>
                        <a:pt x="88" y="4"/>
                      </a:lnTo>
                      <a:lnTo>
                        <a:pt x="88" y="6"/>
                      </a:lnTo>
                      <a:lnTo>
                        <a:pt x="88" y="8"/>
                      </a:lnTo>
                      <a:lnTo>
                        <a:pt x="88" y="12"/>
                      </a:lnTo>
                      <a:lnTo>
                        <a:pt x="88" y="14"/>
                      </a:lnTo>
                      <a:lnTo>
                        <a:pt x="86" y="14"/>
                      </a:lnTo>
                      <a:lnTo>
                        <a:pt x="86" y="16"/>
                      </a:lnTo>
                      <a:lnTo>
                        <a:pt x="77" y="21"/>
                      </a:lnTo>
                      <a:lnTo>
                        <a:pt x="63" y="23"/>
                      </a:lnTo>
                      <a:lnTo>
                        <a:pt x="50" y="21"/>
                      </a:lnTo>
                      <a:lnTo>
                        <a:pt x="44" y="20"/>
                      </a:lnTo>
                      <a:lnTo>
                        <a:pt x="38" y="20"/>
                      </a:lnTo>
                      <a:lnTo>
                        <a:pt x="31" y="18"/>
                      </a:lnTo>
                      <a:lnTo>
                        <a:pt x="25" y="16"/>
                      </a:lnTo>
                      <a:lnTo>
                        <a:pt x="19" y="14"/>
                      </a:lnTo>
                      <a:lnTo>
                        <a:pt x="15" y="14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40" y="6"/>
                      </a:lnTo>
                      <a:lnTo>
                        <a:pt x="42" y="6"/>
                      </a:lnTo>
                      <a:lnTo>
                        <a:pt x="44" y="8"/>
                      </a:lnTo>
                      <a:lnTo>
                        <a:pt x="44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2" y="6"/>
                      </a:lnTo>
                      <a:lnTo>
                        <a:pt x="60" y="6"/>
                      </a:lnTo>
                      <a:lnTo>
                        <a:pt x="67" y="6"/>
                      </a:lnTo>
                      <a:lnTo>
                        <a:pt x="75" y="4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6" name="Freeform 58"/>
                <p:cNvSpPr>
                  <a:spLocks/>
                </p:cNvSpPr>
                <p:nvPr/>
              </p:nvSpPr>
              <p:spPr bwMode="auto">
                <a:xfrm>
                  <a:off x="3003" y="2680"/>
                  <a:ext cx="76" cy="35"/>
                </a:xfrm>
                <a:custGeom>
                  <a:avLst/>
                  <a:gdLst>
                    <a:gd name="T0" fmla="*/ 34 w 76"/>
                    <a:gd name="T1" fmla="*/ 31 h 35"/>
                    <a:gd name="T2" fmla="*/ 40 w 76"/>
                    <a:gd name="T3" fmla="*/ 33 h 35"/>
                    <a:gd name="T4" fmla="*/ 44 w 76"/>
                    <a:gd name="T5" fmla="*/ 33 h 35"/>
                    <a:gd name="T6" fmla="*/ 48 w 76"/>
                    <a:gd name="T7" fmla="*/ 33 h 35"/>
                    <a:gd name="T8" fmla="*/ 52 w 76"/>
                    <a:gd name="T9" fmla="*/ 35 h 35"/>
                    <a:gd name="T10" fmla="*/ 55 w 76"/>
                    <a:gd name="T11" fmla="*/ 35 h 35"/>
                    <a:gd name="T12" fmla="*/ 63 w 76"/>
                    <a:gd name="T13" fmla="*/ 33 h 35"/>
                    <a:gd name="T14" fmla="*/ 71 w 76"/>
                    <a:gd name="T15" fmla="*/ 33 h 35"/>
                    <a:gd name="T16" fmla="*/ 76 w 76"/>
                    <a:gd name="T17" fmla="*/ 31 h 35"/>
                    <a:gd name="T18" fmla="*/ 71 w 76"/>
                    <a:gd name="T19" fmla="*/ 31 h 35"/>
                    <a:gd name="T20" fmla="*/ 67 w 76"/>
                    <a:gd name="T21" fmla="*/ 29 h 35"/>
                    <a:gd name="T22" fmla="*/ 61 w 76"/>
                    <a:gd name="T23" fmla="*/ 27 h 35"/>
                    <a:gd name="T24" fmla="*/ 55 w 76"/>
                    <a:gd name="T25" fmla="*/ 25 h 35"/>
                    <a:gd name="T26" fmla="*/ 52 w 76"/>
                    <a:gd name="T27" fmla="*/ 23 h 35"/>
                    <a:gd name="T28" fmla="*/ 48 w 76"/>
                    <a:gd name="T29" fmla="*/ 21 h 35"/>
                    <a:gd name="T30" fmla="*/ 46 w 76"/>
                    <a:gd name="T31" fmla="*/ 19 h 35"/>
                    <a:gd name="T32" fmla="*/ 42 w 76"/>
                    <a:gd name="T33" fmla="*/ 17 h 35"/>
                    <a:gd name="T34" fmla="*/ 32 w 76"/>
                    <a:gd name="T35" fmla="*/ 16 h 35"/>
                    <a:gd name="T36" fmla="*/ 23 w 76"/>
                    <a:gd name="T37" fmla="*/ 14 h 35"/>
                    <a:gd name="T38" fmla="*/ 13 w 76"/>
                    <a:gd name="T39" fmla="*/ 10 h 35"/>
                    <a:gd name="T40" fmla="*/ 7 w 76"/>
                    <a:gd name="T41" fmla="*/ 0 h 35"/>
                    <a:gd name="T42" fmla="*/ 5 w 76"/>
                    <a:gd name="T43" fmla="*/ 2 h 35"/>
                    <a:gd name="T44" fmla="*/ 5 w 76"/>
                    <a:gd name="T45" fmla="*/ 4 h 35"/>
                    <a:gd name="T46" fmla="*/ 4 w 76"/>
                    <a:gd name="T47" fmla="*/ 4 h 35"/>
                    <a:gd name="T48" fmla="*/ 4 w 76"/>
                    <a:gd name="T49" fmla="*/ 6 h 35"/>
                    <a:gd name="T50" fmla="*/ 2 w 76"/>
                    <a:gd name="T51" fmla="*/ 8 h 35"/>
                    <a:gd name="T52" fmla="*/ 0 w 76"/>
                    <a:gd name="T53" fmla="*/ 10 h 35"/>
                    <a:gd name="T54" fmla="*/ 0 w 76"/>
                    <a:gd name="T55" fmla="*/ 14 h 35"/>
                    <a:gd name="T56" fmla="*/ 2 w 76"/>
                    <a:gd name="T57" fmla="*/ 17 h 35"/>
                    <a:gd name="T58" fmla="*/ 4 w 76"/>
                    <a:gd name="T59" fmla="*/ 17 h 35"/>
                    <a:gd name="T60" fmla="*/ 4 w 76"/>
                    <a:gd name="T61" fmla="*/ 19 h 35"/>
                    <a:gd name="T62" fmla="*/ 5 w 76"/>
                    <a:gd name="T63" fmla="*/ 19 h 35"/>
                    <a:gd name="T64" fmla="*/ 11 w 76"/>
                    <a:gd name="T65" fmla="*/ 23 h 35"/>
                    <a:gd name="T66" fmla="*/ 19 w 76"/>
                    <a:gd name="T67" fmla="*/ 27 h 35"/>
                    <a:gd name="T68" fmla="*/ 29 w 76"/>
                    <a:gd name="T69" fmla="*/ 31 h 35"/>
                    <a:gd name="T70" fmla="*/ 34 w 76"/>
                    <a:gd name="T71" fmla="*/ 31 h 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35"/>
                    <a:gd name="T110" fmla="*/ 76 w 76"/>
                    <a:gd name="T111" fmla="*/ 35 h 3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35">
                      <a:moveTo>
                        <a:pt x="34" y="31"/>
                      </a:moveTo>
                      <a:lnTo>
                        <a:pt x="40" y="33"/>
                      </a:lnTo>
                      <a:lnTo>
                        <a:pt x="44" y="33"/>
                      </a:lnTo>
                      <a:lnTo>
                        <a:pt x="48" y="33"/>
                      </a:lnTo>
                      <a:lnTo>
                        <a:pt x="52" y="35"/>
                      </a:lnTo>
                      <a:lnTo>
                        <a:pt x="55" y="35"/>
                      </a:lnTo>
                      <a:lnTo>
                        <a:pt x="63" y="33"/>
                      </a:lnTo>
                      <a:lnTo>
                        <a:pt x="71" y="33"/>
                      </a:lnTo>
                      <a:lnTo>
                        <a:pt x="76" y="31"/>
                      </a:lnTo>
                      <a:lnTo>
                        <a:pt x="71" y="31"/>
                      </a:lnTo>
                      <a:lnTo>
                        <a:pt x="67" y="29"/>
                      </a:lnTo>
                      <a:lnTo>
                        <a:pt x="61" y="27"/>
                      </a:lnTo>
                      <a:lnTo>
                        <a:pt x="55" y="25"/>
                      </a:lnTo>
                      <a:lnTo>
                        <a:pt x="52" y="23"/>
                      </a:lnTo>
                      <a:lnTo>
                        <a:pt x="48" y="21"/>
                      </a:lnTo>
                      <a:lnTo>
                        <a:pt x="46" y="19"/>
                      </a:lnTo>
                      <a:lnTo>
                        <a:pt x="42" y="17"/>
                      </a:lnTo>
                      <a:lnTo>
                        <a:pt x="32" y="16"/>
                      </a:lnTo>
                      <a:lnTo>
                        <a:pt x="23" y="14"/>
                      </a:lnTo>
                      <a:lnTo>
                        <a:pt x="13" y="1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11" y="23"/>
                      </a:lnTo>
                      <a:lnTo>
                        <a:pt x="19" y="27"/>
                      </a:lnTo>
                      <a:lnTo>
                        <a:pt x="29" y="31"/>
                      </a:lnTo>
                      <a:lnTo>
                        <a:pt x="34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7" name="Freeform 59"/>
                <p:cNvSpPr>
                  <a:spLocks noEditPoints="1"/>
                </p:cNvSpPr>
                <p:nvPr/>
              </p:nvSpPr>
              <p:spPr bwMode="auto">
                <a:xfrm>
                  <a:off x="2984" y="2680"/>
                  <a:ext cx="211" cy="27"/>
                </a:xfrm>
                <a:custGeom>
                  <a:avLst/>
                  <a:gdLst>
                    <a:gd name="T0" fmla="*/ 211 w 211"/>
                    <a:gd name="T1" fmla="*/ 19 h 27"/>
                    <a:gd name="T2" fmla="*/ 207 w 211"/>
                    <a:gd name="T3" fmla="*/ 23 h 27"/>
                    <a:gd name="T4" fmla="*/ 205 w 211"/>
                    <a:gd name="T5" fmla="*/ 27 h 27"/>
                    <a:gd name="T6" fmla="*/ 201 w 211"/>
                    <a:gd name="T7" fmla="*/ 25 h 27"/>
                    <a:gd name="T8" fmla="*/ 197 w 211"/>
                    <a:gd name="T9" fmla="*/ 27 h 27"/>
                    <a:gd name="T10" fmla="*/ 193 w 211"/>
                    <a:gd name="T11" fmla="*/ 25 h 27"/>
                    <a:gd name="T12" fmla="*/ 190 w 211"/>
                    <a:gd name="T13" fmla="*/ 23 h 27"/>
                    <a:gd name="T14" fmla="*/ 186 w 211"/>
                    <a:gd name="T15" fmla="*/ 25 h 27"/>
                    <a:gd name="T16" fmla="*/ 182 w 211"/>
                    <a:gd name="T17" fmla="*/ 23 h 27"/>
                    <a:gd name="T18" fmla="*/ 178 w 211"/>
                    <a:gd name="T19" fmla="*/ 21 h 27"/>
                    <a:gd name="T20" fmla="*/ 174 w 211"/>
                    <a:gd name="T21" fmla="*/ 23 h 27"/>
                    <a:gd name="T22" fmla="*/ 170 w 211"/>
                    <a:gd name="T23" fmla="*/ 23 h 27"/>
                    <a:gd name="T24" fmla="*/ 167 w 211"/>
                    <a:gd name="T25" fmla="*/ 21 h 27"/>
                    <a:gd name="T26" fmla="*/ 163 w 211"/>
                    <a:gd name="T27" fmla="*/ 21 h 27"/>
                    <a:gd name="T28" fmla="*/ 159 w 211"/>
                    <a:gd name="T29" fmla="*/ 23 h 27"/>
                    <a:gd name="T30" fmla="*/ 153 w 211"/>
                    <a:gd name="T31" fmla="*/ 23 h 27"/>
                    <a:gd name="T32" fmla="*/ 149 w 211"/>
                    <a:gd name="T33" fmla="*/ 21 h 27"/>
                    <a:gd name="T34" fmla="*/ 145 w 211"/>
                    <a:gd name="T35" fmla="*/ 19 h 27"/>
                    <a:gd name="T36" fmla="*/ 149 w 211"/>
                    <a:gd name="T37" fmla="*/ 14 h 27"/>
                    <a:gd name="T38" fmla="*/ 153 w 211"/>
                    <a:gd name="T39" fmla="*/ 8 h 27"/>
                    <a:gd name="T40" fmla="*/ 153 w 211"/>
                    <a:gd name="T41" fmla="*/ 10 h 27"/>
                    <a:gd name="T42" fmla="*/ 159 w 211"/>
                    <a:gd name="T43" fmla="*/ 12 h 27"/>
                    <a:gd name="T44" fmla="*/ 163 w 211"/>
                    <a:gd name="T45" fmla="*/ 12 h 27"/>
                    <a:gd name="T46" fmla="*/ 168 w 211"/>
                    <a:gd name="T47" fmla="*/ 12 h 27"/>
                    <a:gd name="T48" fmla="*/ 170 w 211"/>
                    <a:gd name="T49" fmla="*/ 16 h 27"/>
                    <a:gd name="T50" fmla="*/ 176 w 211"/>
                    <a:gd name="T51" fmla="*/ 14 h 27"/>
                    <a:gd name="T52" fmla="*/ 180 w 211"/>
                    <a:gd name="T53" fmla="*/ 12 h 27"/>
                    <a:gd name="T54" fmla="*/ 184 w 211"/>
                    <a:gd name="T55" fmla="*/ 14 h 27"/>
                    <a:gd name="T56" fmla="*/ 186 w 211"/>
                    <a:gd name="T57" fmla="*/ 17 h 27"/>
                    <a:gd name="T58" fmla="*/ 190 w 211"/>
                    <a:gd name="T59" fmla="*/ 16 h 27"/>
                    <a:gd name="T60" fmla="*/ 195 w 211"/>
                    <a:gd name="T61" fmla="*/ 14 h 27"/>
                    <a:gd name="T62" fmla="*/ 197 w 211"/>
                    <a:gd name="T63" fmla="*/ 17 h 27"/>
                    <a:gd name="T64" fmla="*/ 201 w 211"/>
                    <a:gd name="T65" fmla="*/ 16 h 27"/>
                    <a:gd name="T66" fmla="*/ 205 w 211"/>
                    <a:gd name="T67" fmla="*/ 14 h 27"/>
                    <a:gd name="T68" fmla="*/ 207 w 211"/>
                    <a:gd name="T69" fmla="*/ 14 h 27"/>
                    <a:gd name="T70" fmla="*/ 211 w 211"/>
                    <a:gd name="T71" fmla="*/ 10 h 27"/>
                    <a:gd name="T72" fmla="*/ 7 w 211"/>
                    <a:gd name="T73" fmla="*/ 12 h 27"/>
                    <a:gd name="T74" fmla="*/ 11 w 211"/>
                    <a:gd name="T75" fmla="*/ 10 h 27"/>
                    <a:gd name="T76" fmla="*/ 13 w 211"/>
                    <a:gd name="T77" fmla="*/ 14 h 27"/>
                    <a:gd name="T78" fmla="*/ 17 w 211"/>
                    <a:gd name="T79" fmla="*/ 12 h 27"/>
                    <a:gd name="T80" fmla="*/ 19 w 211"/>
                    <a:gd name="T81" fmla="*/ 8 h 27"/>
                    <a:gd name="T82" fmla="*/ 17 w 211"/>
                    <a:gd name="T83" fmla="*/ 8 h 27"/>
                    <a:gd name="T84" fmla="*/ 13 w 211"/>
                    <a:gd name="T85" fmla="*/ 4 h 27"/>
                    <a:gd name="T86" fmla="*/ 7 w 211"/>
                    <a:gd name="T87" fmla="*/ 4 h 27"/>
                    <a:gd name="T88" fmla="*/ 3 w 211"/>
                    <a:gd name="T89" fmla="*/ 2 h 27"/>
                    <a:gd name="T90" fmla="*/ 0 w 211"/>
                    <a:gd name="T91" fmla="*/ 0 h 27"/>
                    <a:gd name="T92" fmla="*/ 0 w 211"/>
                    <a:gd name="T93" fmla="*/ 6 h 27"/>
                    <a:gd name="T94" fmla="*/ 0 w 211"/>
                    <a:gd name="T95" fmla="*/ 8 h 27"/>
                    <a:gd name="T96" fmla="*/ 3 w 211"/>
                    <a:gd name="T97" fmla="*/ 12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1"/>
                    <a:gd name="T148" fmla="*/ 0 h 27"/>
                    <a:gd name="T149" fmla="*/ 211 w 211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1" h="27">
                      <a:moveTo>
                        <a:pt x="211" y="10"/>
                      </a:moveTo>
                      <a:lnTo>
                        <a:pt x="211" y="17"/>
                      </a:lnTo>
                      <a:lnTo>
                        <a:pt x="211" y="19"/>
                      </a:lnTo>
                      <a:lnTo>
                        <a:pt x="209" y="21"/>
                      </a:lnTo>
                      <a:lnTo>
                        <a:pt x="209" y="23"/>
                      </a:lnTo>
                      <a:lnTo>
                        <a:pt x="207" y="23"/>
                      </a:lnTo>
                      <a:lnTo>
                        <a:pt x="207" y="25"/>
                      </a:lnTo>
                      <a:lnTo>
                        <a:pt x="205" y="25"/>
                      </a:lnTo>
                      <a:lnTo>
                        <a:pt x="205" y="27"/>
                      </a:lnTo>
                      <a:lnTo>
                        <a:pt x="203" y="27"/>
                      </a:lnTo>
                      <a:lnTo>
                        <a:pt x="203" y="25"/>
                      </a:lnTo>
                      <a:lnTo>
                        <a:pt x="201" y="25"/>
                      </a:lnTo>
                      <a:lnTo>
                        <a:pt x="199" y="25"/>
                      </a:lnTo>
                      <a:lnTo>
                        <a:pt x="197" y="25"/>
                      </a:lnTo>
                      <a:lnTo>
                        <a:pt x="197" y="27"/>
                      </a:lnTo>
                      <a:lnTo>
                        <a:pt x="195" y="27"/>
                      </a:lnTo>
                      <a:lnTo>
                        <a:pt x="195" y="25"/>
                      </a:lnTo>
                      <a:lnTo>
                        <a:pt x="193" y="25"/>
                      </a:lnTo>
                      <a:lnTo>
                        <a:pt x="191" y="25"/>
                      </a:lnTo>
                      <a:lnTo>
                        <a:pt x="191" y="23"/>
                      </a:lnTo>
                      <a:lnTo>
                        <a:pt x="190" y="23"/>
                      </a:lnTo>
                      <a:lnTo>
                        <a:pt x="188" y="23"/>
                      </a:lnTo>
                      <a:lnTo>
                        <a:pt x="188" y="25"/>
                      </a:lnTo>
                      <a:lnTo>
                        <a:pt x="186" y="25"/>
                      </a:lnTo>
                      <a:lnTo>
                        <a:pt x="184" y="25"/>
                      </a:lnTo>
                      <a:lnTo>
                        <a:pt x="182" y="25"/>
                      </a:lnTo>
                      <a:lnTo>
                        <a:pt x="182" y="23"/>
                      </a:lnTo>
                      <a:lnTo>
                        <a:pt x="180" y="23"/>
                      </a:lnTo>
                      <a:lnTo>
                        <a:pt x="178" y="23"/>
                      </a:lnTo>
                      <a:lnTo>
                        <a:pt x="178" y="21"/>
                      </a:lnTo>
                      <a:lnTo>
                        <a:pt x="176" y="21"/>
                      </a:lnTo>
                      <a:lnTo>
                        <a:pt x="176" y="23"/>
                      </a:lnTo>
                      <a:lnTo>
                        <a:pt x="174" y="23"/>
                      </a:lnTo>
                      <a:lnTo>
                        <a:pt x="172" y="25"/>
                      </a:lnTo>
                      <a:lnTo>
                        <a:pt x="172" y="23"/>
                      </a:lnTo>
                      <a:lnTo>
                        <a:pt x="170" y="23"/>
                      </a:lnTo>
                      <a:lnTo>
                        <a:pt x="168" y="23"/>
                      </a:lnTo>
                      <a:lnTo>
                        <a:pt x="168" y="21"/>
                      </a:lnTo>
                      <a:lnTo>
                        <a:pt x="167" y="21"/>
                      </a:lnTo>
                      <a:lnTo>
                        <a:pt x="165" y="19"/>
                      </a:lnTo>
                      <a:lnTo>
                        <a:pt x="163" y="19"/>
                      </a:lnTo>
                      <a:lnTo>
                        <a:pt x="163" y="21"/>
                      </a:lnTo>
                      <a:lnTo>
                        <a:pt x="161" y="21"/>
                      </a:lnTo>
                      <a:lnTo>
                        <a:pt x="159" y="21"/>
                      </a:lnTo>
                      <a:lnTo>
                        <a:pt x="159" y="23"/>
                      </a:lnTo>
                      <a:lnTo>
                        <a:pt x="157" y="23"/>
                      </a:lnTo>
                      <a:lnTo>
                        <a:pt x="155" y="23"/>
                      </a:lnTo>
                      <a:lnTo>
                        <a:pt x="153" y="23"/>
                      </a:lnTo>
                      <a:lnTo>
                        <a:pt x="151" y="23"/>
                      </a:lnTo>
                      <a:lnTo>
                        <a:pt x="151" y="21"/>
                      </a:lnTo>
                      <a:lnTo>
                        <a:pt x="149" y="21"/>
                      </a:lnTo>
                      <a:lnTo>
                        <a:pt x="147" y="21"/>
                      </a:lnTo>
                      <a:lnTo>
                        <a:pt x="147" y="19"/>
                      </a:lnTo>
                      <a:lnTo>
                        <a:pt x="145" y="19"/>
                      </a:lnTo>
                      <a:lnTo>
                        <a:pt x="145" y="17"/>
                      </a:lnTo>
                      <a:lnTo>
                        <a:pt x="147" y="16"/>
                      </a:lnTo>
                      <a:lnTo>
                        <a:pt x="149" y="14"/>
                      </a:lnTo>
                      <a:lnTo>
                        <a:pt x="151" y="12"/>
                      </a:lnTo>
                      <a:lnTo>
                        <a:pt x="151" y="10"/>
                      </a:lnTo>
                      <a:lnTo>
                        <a:pt x="153" y="8"/>
                      </a:lnTo>
                      <a:lnTo>
                        <a:pt x="153" y="6"/>
                      </a:lnTo>
                      <a:lnTo>
                        <a:pt x="153" y="8"/>
                      </a:lnTo>
                      <a:lnTo>
                        <a:pt x="153" y="10"/>
                      </a:lnTo>
                      <a:lnTo>
                        <a:pt x="155" y="12"/>
                      </a:lnTo>
                      <a:lnTo>
                        <a:pt x="157" y="12"/>
                      </a:lnTo>
                      <a:lnTo>
                        <a:pt x="159" y="12"/>
                      </a:lnTo>
                      <a:lnTo>
                        <a:pt x="159" y="14"/>
                      </a:lnTo>
                      <a:lnTo>
                        <a:pt x="161" y="14"/>
                      </a:lnTo>
                      <a:lnTo>
                        <a:pt x="163" y="12"/>
                      </a:lnTo>
                      <a:lnTo>
                        <a:pt x="165" y="12"/>
                      </a:lnTo>
                      <a:lnTo>
                        <a:pt x="167" y="12"/>
                      </a:lnTo>
                      <a:lnTo>
                        <a:pt x="168" y="12"/>
                      </a:lnTo>
                      <a:lnTo>
                        <a:pt x="168" y="14"/>
                      </a:lnTo>
                      <a:lnTo>
                        <a:pt x="170" y="14"/>
                      </a:lnTo>
                      <a:lnTo>
                        <a:pt x="170" y="16"/>
                      </a:lnTo>
                      <a:lnTo>
                        <a:pt x="172" y="16"/>
                      </a:lnTo>
                      <a:lnTo>
                        <a:pt x="174" y="16"/>
                      </a:lnTo>
                      <a:lnTo>
                        <a:pt x="176" y="14"/>
                      </a:lnTo>
                      <a:lnTo>
                        <a:pt x="178" y="14"/>
                      </a:lnTo>
                      <a:lnTo>
                        <a:pt x="178" y="12"/>
                      </a:lnTo>
                      <a:lnTo>
                        <a:pt x="180" y="12"/>
                      </a:lnTo>
                      <a:lnTo>
                        <a:pt x="182" y="12"/>
                      </a:lnTo>
                      <a:lnTo>
                        <a:pt x="182" y="14"/>
                      </a:lnTo>
                      <a:lnTo>
                        <a:pt x="184" y="14"/>
                      </a:lnTo>
                      <a:lnTo>
                        <a:pt x="184" y="16"/>
                      </a:lnTo>
                      <a:lnTo>
                        <a:pt x="186" y="16"/>
                      </a:lnTo>
                      <a:lnTo>
                        <a:pt x="186" y="17"/>
                      </a:lnTo>
                      <a:lnTo>
                        <a:pt x="188" y="17"/>
                      </a:lnTo>
                      <a:lnTo>
                        <a:pt x="188" y="16"/>
                      </a:lnTo>
                      <a:lnTo>
                        <a:pt x="190" y="16"/>
                      </a:lnTo>
                      <a:lnTo>
                        <a:pt x="191" y="14"/>
                      </a:lnTo>
                      <a:lnTo>
                        <a:pt x="193" y="14"/>
                      </a:lnTo>
                      <a:lnTo>
                        <a:pt x="195" y="14"/>
                      </a:lnTo>
                      <a:lnTo>
                        <a:pt x="195" y="16"/>
                      </a:lnTo>
                      <a:lnTo>
                        <a:pt x="197" y="16"/>
                      </a:lnTo>
                      <a:lnTo>
                        <a:pt x="197" y="17"/>
                      </a:lnTo>
                      <a:lnTo>
                        <a:pt x="199" y="17"/>
                      </a:lnTo>
                      <a:lnTo>
                        <a:pt x="199" y="16"/>
                      </a:lnTo>
                      <a:lnTo>
                        <a:pt x="201" y="16"/>
                      </a:lnTo>
                      <a:lnTo>
                        <a:pt x="201" y="14"/>
                      </a:lnTo>
                      <a:lnTo>
                        <a:pt x="203" y="14"/>
                      </a:lnTo>
                      <a:lnTo>
                        <a:pt x="205" y="14"/>
                      </a:lnTo>
                      <a:lnTo>
                        <a:pt x="205" y="16"/>
                      </a:lnTo>
                      <a:lnTo>
                        <a:pt x="207" y="16"/>
                      </a:lnTo>
                      <a:lnTo>
                        <a:pt x="207" y="14"/>
                      </a:lnTo>
                      <a:lnTo>
                        <a:pt x="209" y="14"/>
                      </a:lnTo>
                      <a:lnTo>
                        <a:pt x="209" y="12"/>
                      </a:lnTo>
                      <a:lnTo>
                        <a:pt x="211" y="10"/>
                      </a:lnTo>
                      <a:close/>
                      <a:moveTo>
                        <a:pt x="3" y="12"/>
                      </a:move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3F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8" name="Freeform 60"/>
                <p:cNvSpPr>
                  <a:spLocks/>
                </p:cNvSpPr>
                <p:nvPr/>
              </p:nvSpPr>
              <p:spPr bwMode="auto">
                <a:xfrm>
                  <a:off x="3129" y="2686"/>
                  <a:ext cx="66" cy="21"/>
                </a:xfrm>
                <a:custGeom>
                  <a:avLst/>
                  <a:gdLst>
                    <a:gd name="T0" fmla="*/ 66 w 66"/>
                    <a:gd name="T1" fmla="*/ 11 h 21"/>
                    <a:gd name="T2" fmla="*/ 64 w 66"/>
                    <a:gd name="T3" fmla="*/ 17 h 21"/>
                    <a:gd name="T4" fmla="*/ 60 w 66"/>
                    <a:gd name="T5" fmla="*/ 19 h 21"/>
                    <a:gd name="T6" fmla="*/ 56 w 66"/>
                    <a:gd name="T7" fmla="*/ 19 h 21"/>
                    <a:gd name="T8" fmla="*/ 52 w 66"/>
                    <a:gd name="T9" fmla="*/ 19 h 21"/>
                    <a:gd name="T10" fmla="*/ 50 w 66"/>
                    <a:gd name="T11" fmla="*/ 19 h 21"/>
                    <a:gd name="T12" fmla="*/ 46 w 66"/>
                    <a:gd name="T13" fmla="*/ 17 h 21"/>
                    <a:gd name="T14" fmla="*/ 43 w 66"/>
                    <a:gd name="T15" fmla="*/ 19 h 21"/>
                    <a:gd name="T16" fmla="*/ 39 w 66"/>
                    <a:gd name="T17" fmla="*/ 19 h 21"/>
                    <a:gd name="T18" fmla="*/ 33 w 66"/>
                    <a:gd name="T19" fmla="*/ 17 h 21"/>
                    <a:gd name="T20" fmla="*/ 27 w 66"/>
                    <a:gd name="T21" fmla="*/ 19 h 21"/>
                    <a:gd name="T22" fmla="*/ 23 w 66"/>
                    <a:gd name="T23" fmla="*/ 15 h 21"/>
                    <a:gd name="T24" fmla="*/ 18 w 66"/>
                    <a:gd name="T25" fmla="*/ 13 h 21"/>
                    <a:gd name="T26" fmla="*/ 14 w 66"/>
                    <a:gd name="T27" fmla="*/ 17 h 21"/>
                    <a:gd name="T28" fmla="*/ 8 w 66"/>
                    <a:gd name="T29" fmla="*/ 17 h 21"/>
                    <a:gd name="T30" fmla="*/ 4 w 66"/>
                    <a:gd name="T31" fmla="*/ 15 h 21"/>
                    <a:gd name="T32" fmla="*/ 0 w 66"/>
                    <a:gd name="T33" fmla="*/ 11 h 21"/>
                    <a:gd name="T34" fmla="*/ 4 w 66"/>
                    <a:gd name="T35" fmla="*/ 8 h 21"/>
                    <a:gd name="T36" fmla="*/ 8 w 66"/>
                    <a:gd name="T37" fmla="*/ 0 h 21"/>
                    <a:gd name="T38" fmla="*/ 12 w 66"/>
                    <a:gd name="T39" fmla="*/ 6 h 21"/>
                    <a:gd name="T40" fmla="*/ 20 w 66"/>
                    <a:gd name="T41" fmla="*/ 6 h 21"/>
                    <a:gd name="T42" fmla="*/ 25 w 66"/>
                    <a:gd name="T43" fmla="*/ 8 h 21"/>
                    <a:gd name="T44" fmla="*/ 29 w 66"/>
                    <a:gd name="T45" fmla="*/ 10 h 21"/>
                    <a:gd name="T46" fmla="*/ 33 w 66"/>
                    <a:gd name="T47" fmla="*/ 8 h 21"/>
                    <a:gd name="T48" fmla="*/ 37 w 66"/>
                    <a:gd name="T49" fmla="*/ 8 h 21"/>
                    <a:gd name="T50" fmla="*/ 41 w 66"/>
                    <a:gd name="T51" fmla="*/ 10 h 21"/>
                    <a:gd name="T52" fmla="*/ 45 w 66"/>
                    <a:gd name="T53" fmla="*/ 10 h 21"/>
                    <a:gd name="T54" fmla="*/ 48 w 66"/>
                    <a:gd name="T55" fmla="*/ 8 h 21"/>
                    <a:gd name="T56" fmla="*/ 52 w 66"/>
                    <a:gd name="T57" fmla="*/ 10 h 21"/>
                    <a:gd name="T58" fmla="*/ 54 w 66"/>
                    <a:gd name="T59" fmla="*/ 11 h 21"/>
                    <a:gd name="T60" fmla="*/ 56 w 66"/>
                    <a:gd name="T61" fmla="*/ 10 h 21"/>
                    <a:gd name="T62" fmla="*/ 58 w 66"/>
                    <a:gd name="T63" fmla="*/ 8 h 21"/>
                    <a:gd name="T64" fmla="*/ 62 w 66"/>
                    <a:gd name="T65" fmla="*/ 10 h 21"/>
                    <a:gd name="T66" fmla="*/ 64 w 66"/>
                    <a:gd name="T67" fmla="*/ 6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6"/>
                    <a:gd name="T103" fmla="*/ 0 h 21"/>
                    <a:gd name="T104" fmla="*/ 66 w 66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6" h="21">
                      <a:moveTo>
                        <a:pt x="66" y="4"/>
                      </a:moveTo>
                      <a:lnTo>
                        <a:pt x="66" y="11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2" y="19"/>
                      </a:lnTo>
                      <a:lnTo>
                        <a:pt x="60" y="19"/>
                      </a:lnTo>
                      <a:lnTo>
                        <a:pt x="58" y="19"/>
                      </a:lnTo>
                      <a:lnTo>
                        <a:pt x="56" y="19"/>
                      </a:lnTo>
                      <a:lnTo>
                        <a:pt x="54" y="19"/>
                      </a:lnTo>
                      <a:lnTo>
                        <a:pt x="52" y="19"/>
                      </a:lnTo>
                      <a:lnTo>
                        <a:pt x="52" y="21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39" y="19"/>
                      </a:lnTo>
                      <a:lnTo>
                        <a:pt x="35" y="17"/>
                      </a:lnTo>
                      <a:lnTo>
                        <a:pt x="33" y="17"/>
                      </a:lnTo>
                      <a:lnTo>
                        <a:pt x="31" y="17"/>
                      </a:lnTo>
                      <a:lnTo>
                        <a:pt x="27" y="19"/>
                      </a:lnTo>
                      <a:lnTo>
                        <a:pt x="25" y="17"/>
                      </a:lnTo>
                      <a:lnTo>
                        <a:pt x="23" y="15"/>
                      </a:lnTo>
                      <a:lnTo>
                        <a:pt x="22" y="15"/>
                      </a:lnTo>
                      <a:lnTo>
                        <a:pt x="18" y="13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1" y="8"/>
                      </a:lnTo>
                      <a:lnTo>
                        <a:pt x="33" y="8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5" y="10"/>
                      </a:lnTo>
                      <a:lnTo>
                        <a:pt x="46" y="8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52" y="10"/>
                      </a:lnTo>
                      <a:lnTo>
                        <a:pt x="52" y="11"/>
                      </a:lnTo>
                      <a:lnTo>
                        <a:pt x="54" y="11"/>
                      </a:lnTo>
                      <a:lnTo>
                        <a:pt x="54" y="10"/>
                      </a:lnTo>
                      <a:lnTo>
                        <a:pt x="56" y="10"/>
                      </a:lnTo>
                      <a:lnTo>
                        <a:pt x="56" y="8"/>
                      </a:lnTo>
                      <a:lnTo>
                        <a:pt x="58" y="8"/>
                      </a:lnTo>
                      <a:lnTo>
                        <a:pt x="60" y="8"/>
                      </a:lnTo>
                      <a:lnTo>
                        <a:pt x="62" y="10"/>
                      </a:lnTo>
                      <a:lnTo>
                        <a:pt x="64" y="8"/>
                      </a:lnTo>
                      <a:lnTo>
                        <a:pt x="64" y="6"/>
                      </a:lnTo>
                      <a:lnTo>
                        <a:pt x="66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79" name="Freeform 61"/>
                <p:cNvSpPr>
                  <a:spLocks/>
                </p:cNvSpPr>
                <p:nvPr/>
              </p:nvSpPr>
              <p:spPr bwMode="auto">
                <a:xfrm>
                  <a:off x="2984" y="2680"/>
                  <a:ext cx="19" cy="14"/>
                </a:xfrm>
                <a:custGeom>
                  <a:avLst/>
                  <a:gdLst>
                    <a:gd name="T0" fmla="*/ 3 w 19"/>
                    <a:gd name="T1" fmla="*/ 12 h 14"/>
                    <a:gd name="T2" fmla="*/ 5 w 19"/>
                    <a:gd name="T3" fmla="*/ 12 h 14"/>
                    <a:gd name="T4" fmla="*/ 7 w 19"/>
                    <a:gd name="T5" fmla="*/ 12 h 14"/>
                    <a:gd name="T6" fmla="*/ 7 w 19"/>
                    <a:gd name="T7" fmla="*/ 10 h 14"/>
                    <a:gd name="T8" fmla="*/ 9 w 19"/>
                    <a:gd name="T9" fmla="*/ 10 h 14"/>
                    <a:gd name="T10" fmla="*/ 11 w 19"/>
                    <a:gd name="T11" fmla="*/ 10 h 14"/>
                    <a:gd name="T12" fmla="*/ 11 w 19"/>
                    <a:gd name="T13" fmla="*/ 12 h 14"/>
                    <a:gd name="T14" fmla="*/ 11 w 19"/>
                    <a:gd name="T15" fmla="*/ 14 h 14"/>
                    <a:gd name="T16" fmla="*/ 13 w 19"/>
                    <a:gd name="T17" fmla="*/ 14 h 14"/>
                    <a:gd name="T18" fmla="*/ 15 w 19"/>
                    <a:gd name="T19" fmla="*/ 14 h 14"/>
                    <a:gd name="T20" fmla="*/ 17 w 19"/>
                    <a:gd name="T21" fmla="*/ 14 h 14"/>
                    <a:gd name="T22" fmla="*/ 17 w 19"/>
                    <a:gd name="T23" fmla="*/ 12 h 14"/>
                    <a:gd name="T24" fmla="*/ 19 w 19"/>
                    <a:gd name="T25" fmla="*/ 10 h 14"/>
                    <a:gd name="T26" fmla="*/ 19 w 19"/>
                    <a:gd name="T27" fmla="*/ 8 h 14"/>
                    <a:gd name="T28" fmla="*/ 19 w 19"/>
                    <a:gd name="T29" fmla="*/ 6 h 14"/>
                    <a:gd name="T30" fmla="*/ 19 w 19"/>
                    <a:gd name="T31" fmla="*/ 8 h 14"/>
                    <a:gd name="T32" fmla="*/ 17 w 19"/>
                    <a:gd name="T33" fmla="*/ 8 h 14"/>
                    <a:gd name="T34" fmla="*/ 15 w 19"/>
                    <a:gd name="T35" fmla="*/ 8 h 14"/>
                    <a:gd name="T36" fmla="*/ 11 w 19"/>
                    <a:gd name="T37" fmla="*/ 4 h 14"/>
                    <a:gd name="T38" fmla="*/ 9 w 19"/>
                    <a:gd name="T39" fmla="*/ 4 h 14"/>
                    <a:gd name="T40" fmla="*/ 7 w 19"/>
                    <a:gd name="T41" fmla="*/ 4 h 14"/>
                    <a:gd name="T42" fmla="*/ 5 w 19"/>
                    <a:gd name="T43" fmla="*/ 4 h 14"/>
                    <a:gd name="T44" fmla="*/ 3 w 19"/>
                    <a:gd name="T45" fmla="*/ 4 h 14"/>
                    <a:gd name="T46" fmla="*/ 1 w 19"/>
                    <a:gd name="T47" fmla="*/ 2 h 14"/>
                    <a:gd name="T48" fmla="*/ 1 w 19"/>
                    <a:gd name="T49" fmla="*/ 0 h 14"/>
                    <a:gd name="T50" fmla="*/ 0 w 19"/>
                    <a:gd name="T51" fmla="*/ 0 h 14"/>
                    <a:gd name="T52" fmla="*/ 0 w 19"/>
                    <a:gd name="T53" fmla="*/ 2 h 14"/>
                    <a:gd name="T54" fmla="*/ 0 w 19"/>
                    <a:gd name="T55" fmla="*/ 4 h 14"/>
                    <a:gd name="T56" fmla="*/ 0 w 19"/>
                    <a:gd name="T57" fmla="*/ 6 h 14"/>
                    <a:gd name="T58" fmla="*/ 0 w 19"/>
                    <a:gd name="T59" fmla="*/ 10 h 14"/>
                    <a:gd name="T60" fmla="*/ 0 w 19"/>
                    <a:gd name="T61" fmla="*/ 8 h 14"/>
                    <a:gd name="T62" fmla="*/ 1 w 19"/>
                    <a:gd name="T63" fmla="*/ 8 h 14"/>
                    <a:gd name="T64" fmla="*/ 1 w 19"/>
                    <a:gd name="T65" fmla="*/ 10 h 14"/>
                    <a:gd name="T66" fmla="*/ 3 w 19"/>
                    <a:gd name="T67" fmla="*/ 12 h 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"/>
                    <a:gd name="T103" fmla="*/ 0 h 14"/>
                    <a:gd name="T104" fmla="*/ 19 w 19"/>
                    <a:gd name="T105" fmla="*/ 14 h 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" h="14">
                      <a:moveTo>
                        <a:pt x="3" y="12"/>
                      </a:move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3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0" name="Freeform 62"/>
                <p:cNvSpPr>
                  <a:spLocks noEditPoints="1"/>
                </p:cNvSpPr>
                <p:nvPr/>
              </p:nvSpPr>
              <p:spPr bwMode="auto">
                <a:xfrm>
                  <a:off x="2984" y="2678"/>
                  <a:ext cx="211" cy="19"/>
                </a:xfrm>
                <a:custGeom>
                  <a:avLst/>
                  <a:gdLst>
                    <a:gd name="T0" fmla="*/ 167 w 211"/>
                    <a:gd name="T1" fmla="*/ 14 h 19"/>
                    <a:gd name="T2" fmla="*/ 168 w 211"/>
                    <a:gd name="T3" fmla="*/ 16 h 19"/>
                    <a:gd name="T4" fmla="*/ 170 w 211"/>
                    <a:gd name="T5" fmla="*/ 18 h 19"/>
                    <a:gd name="T6" fmla="*/ 174 w 211"/>
                    <a:gd name="T7" fmla="*/ 18 h 19"/>
                    <a:gd name="T8" fmla="*/ 178 w 211"/>
                    <a:gd name="T9" fmla="*/ 16 h 19"/>
                    <a:gd name="T10" fmla="*/ 180 w 211"/>
                    <a:gd name="T11" fmla="*/ 14 h 19"/>
                    <a:gd name="T12" fmla="*/ 182 w 211"/>
                    <a:gd name="T13" fmla="*/ 16 h 19"/>
                    <a:gd name="T14" fmla="*/ 184 w 211"/>
                    <a:gd name="T15" fmla="*/ 18 h 19"/>
                    <a:gd name="T16" fmla="*/ 186 w 211"/>
                    <a:gd name="T17" fmla="*/ 19 h 19"/>
                    <a:gd name="T18" fmla="*/ 188 w 211"/>
                    <a:gd name="T19" fmla="*/ 18 h 19"/>
                    <a:gd name="T20" fmla="*/ 191 w 211"/>
                    <a:gd name="T21" fmla="*/ 16 h 19"/>
                    <a:gd name="T22" fmla="*/ 195 w 211"/>
                    <a:gd name="T23" fmla="*/ 16 h 19"/>
                    <a:gd name="T24" fmla="*/ 197 w 211"/>
                    <a:gd name="T25" fmla="*/ 18 h 19"/>
                    <a:gd name="T26" fmla="*/ 199 w 211"/>
                    <a:gd name="T27" fmla="*/ 19 h 19"/>
                    <a:gd name="T28" fmla="*/ 201 w 211"/>
                    <a:gd name="T29" fmla="*/ 18 h 19"/>
                    <a:gd name="T30" fmla="*/ 203 w 211"/>
                    <a:gd name="T31" fmla="*/ 16 h 19"/>
                    <a:gd name="T32" fmla="*/ 205 w 211"/>
                    <a:gd name="T33" fmla="*/ 18 h 19"/>
                    <a:gd name="T34" fmla="*/ 207 w 211"/>
                    <a:gd name="T35" fmla="*/ 16 h 19"/>
                    <a:gd name="T36" fmla="*/ 209 w 211"/>
                    <a:gd name="T37" fmla="*/ 14 h 19"/>
                    <a:gd name="T38" fmla="*/ 209 w 211"/>
                    <a:gd name="T39" fmla="*/ 12 h 19"/>
                    <a:gd name="T40" fmla="*/ 205 w 211"/>
                    <a:gd name="T41" fmla="*/ 10 h 19"/>
                    <a:gd name="T42" fmla="*/ 201 w 211"/>
                    <a:gd name="T43" fmla="*/ 10 h 19"/>
                    <a:gd name="T44" fmla="*/ 199 w 211"/>
                    <a:gd name="T45" fmla="*/ 8 h 19"/>
                    <a:gd name="T46" fmla="*/ 195 w 211"/>
                    <a:gd name="T47" fmla="*/ 8 h 19"/>
                    <a:gd name="T48" fmla="*/ 191 w 211"/>
                    <a:gd name="T49" fmla="*/ 6 h 19"/>
                    <a:gd name="T50" fmla="*/ 188 w 211"/>
                    <a:gd name="T51" fmla="*/ 6 h 19"/>
                    <a:gd name="T52" fmla="*/ 184 w 211"/>
                    <a:gd name="T53" fmla="*/ 6 h 19"/>
                    <a:gd name="T54" fmla="*/ 180 w 211"/>
                    <a:gd name="T55" fmla="*/ 4 h 19"/>
                    <a:gd name="T56" fmla="*/ 176 w 211"/>
                    <a:gd name="T57" fmla="*/ 4 h 19"/>
                    <a:gd name="T58" fmla="*/ 174 w 211"/>
                    <a:gd name="T59" fmla="*/ 2 h 19"/>
                    <a:gd name="T60" fmla="*/ 170 w 211"/>
                    <a:gd name="T61" fmla="*/ 2 h 19"/>
                    <a:gd name="T62" fmla="*/ 170 w 211"/>
                    <a:gd name="T63" fmla="*/ 6 h 19"/>
                    <a:gd name="T64" fmla="*/ 168 w 211"/>
                    <a:gd name="T65" fmla="*/ 10 h 19"/>
                    <a:gd name="T66" fmla="*/ 167 w 211"/>
                    <a:gd name="T67" fmla="*/ 12 h 19"/>
                    <a:gd name="T68" fmla="*/ 165 w 211"/>
                    <a:gd name="T69" fmla="*/ 14 h 19"/>
                    <a:gd name="T70" fmla="*/ 13 w 211"/>
                    <a:gd name="T71" fmla="*/ 8 h 19"/>
                    <a:gd name="T72" fmla="*/ 11 w 211"/>
                    <a:gd name="T73" fmla="*/ 6 h 19"/>
                    <a:gd name="T74" fmla="*/ 7 w 211"/>
                    <a:gd name="T75" fmla="*/ 6 h 19"/>
                    <a:gd name="T76" fmla="*/ 3 w 211"/>
                    <a:gd name="T77" fmla="*/ 6 h 19"/>
                    <a:gd name="T78" fmla="*/ 1 w 211"/>
                    <a:gd name="T79" fmla="*/ 4 h 19"/>
                    <a:gd name="T80" fmla="*/ 0 w 211"/>
                    <a:gd name="T81" fmla="*/ 2 h 19"/>
                    <a:gd name="T82" fmla="*/ 1 w 211"/>
                    <a:gd name="T83" fmla="*/ 0 h 19"/>
                    <a:gd name="T84" fmla="*/ 3 w 211"/>
                    <a:gd name="T85" fmla="*/ 2 h 19"/>
                    <a:gd name="T86" fmla="*/ 7 w 211"/>
                    <a:gd name="T87" fmla="*/ 2 h 19"/>
                    <a:gd name="T88" fmla="*/ 9 w 211"/>
                    <a:gd name="T89" fmla="*/ 0 h 19"/>
                    <a:gd name="T90" fmla="*/ 11 w 211"/>
                    <a:gd name="T91" fmla="*/ 2 h 19"/>
                    <a:gd name="T92" fmla="*/ 11 w 211"/>
                    <a:gd name="T93" fmla="*/ 6 h 19"/>
                    <a:gd name="T94" fmla="*/ 13 w 211"/>
                    <a:gd name="T95" fmla="*/ 8 h 19"/>
                    <a:gd name="T96" fmla="*/ 15 w 211"/>
                    <a:gd name="T97" fmla="*/ 10 h 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1"/>
                    <a:gd name="T148" fmla="*/ 0 h 19"/>
                    <a:gd name="T149" fmla="*/ 211 w 211"/>
                    <a:gd name="T150" fmla="*/ 19 h 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1" h="19">
                      <a:moveTo>
                        <a:pt x="165" y="14"/>
                      </a:moveTo>
                      <a:lnTo>
                        <a:pt x="167" y="14"/>
                      </a:lnTo>
                      <a:lnTo>
                        <a:pt x="168" y="14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0" y="18"/>
                      </a:lnTo>
                      <a:lnTo>
                        <a:pt x="172" y="18"/>
                      </a:lnTo>
                      <a:lnTo>
                        <a:pt x="174" y="18"/>
                      </a:lnTo>
                      <a:lnTo>
                        <a:pt x="176" y="16"/>
                      </a:lnTo>
                      <a:lnTo>
                        <a:pt x="178" y="16"/>
                      </a:lnTo>
                      <a:lnTo>
                        <a:pt x="178" y="14"/>
                      </a:lnTo>
                      <a:lnTo>
                        <a:pt x="180" y="14"/>
                      </a:lnTo>
                      <a:lnTo>
                        <a:pt x="182" y="14"/>
                      </a:lnTo>
                      <a:lnTo>
                        <a:pt x="182" y="16"/>
                      </a:lnTo>
                      <a:lnTo>
                        <a:pt x="184" y="16"/>
                      </a:lnTo>
                      <a:lnTo>
                        <a:pt x="184" y="18"/>
                      </a:lnTo>
                      <a:lnTo>
                        <a:pt x="186" y="18"/>
                      </a:lnTo>
                      <a:lnTo>
                        <a:pt x="186" y="19"/>
                      </a:lnTo>
                      <a:lnTo>
                        <a:pt x="188" y="19"/>
                      </a:lnTo>
                      <a:lnTo>
                        <a:pt x="188" y="18"/>
                      </a:lnTo>
                      <a:lnTo>
                        <a:pt x="190" y="18"/>
                      </a:lnTo>
                      <a:lnTo>
                        <a:pt x="191" y="16"/>
                      </a:lnTo>
                      <a:lnTo>
                        <a:pt x="193" y="16"/>
                      </a:lnTo>
                      <a:lnTo>
                        <a:pt x="195" y="16"/>
                      </a:lnTo>
                      <a:lnTo>
                        <a:pt x="195" y="18"/>
                      </a:lnTo>
                      <a:lnTo>
                        <a:pt x="197" y="18"/>
                      </a:lnTo>
                      <a:lnTo>
                        <a:pt x="197" y="19"/>
                      </a:lnTo>
                      <a:lnTo>
                        <a:pt x="199" y="19"/>
                      </a:lnTo>
                      <a:lnTo>
                        <a:pt x="199" y="18"/>
                      </a:lnTo>
                      <a:lnTo>
                        <a:pt x="201" y="18"/>
                      </a:lnTo>
                      <a:lnTo>
                        <a:pt x="201" y="16"/>
                      </a:lnTo>
                      <a:lnTo>
                        <a:pt x="203" y="16"/>
                      </a:lnTo>
                      <a:lnTo>
                        <a:pt x="205" y="16"/>
                      </a:lnTo>
                      <a:lnTo>
                        <a:pt x="205" y="18"/>
                      </a:lnTo>
                      <a:lnTo>
                        <a:pt x="207" y="18"/>
                      </a:lnTo>
                      <a:lnTo>
                        <a:pt x="207" y="16"/>
                      </a:lnTo>
                      <a:lnTo>
                        <a:pt x="209" y="16"/>
                      </a:lnTo>
                      <a:lnTo>
                        <a:pt x="209" y="14"/>
                      </a:lnTo>
                      <a:lnTo>
                        <a:pt x="211" y="12"/>
                      </a:lnTo>
                      <a:lnTo>
                        <a:pt x="209" y="12"/>
                      </a:lnTo>
                      <a:lnTo>
                        <a:pt x="207" y="12"/>
                      </a:lnTo>
                      <a:lnTo>
                        <a:pt x="205" y="10"/>
                      </a:lnTo>
                      <a:lnTo>
                        <a:pt x="203" y="10"/>
                      </a:lnTo>
                      <a:lnTo>
                        <a:pt x="201" y="10"/>
                      </a:lnTo>
                      <a:lnTo>
                        <a:pt x="199" y="10"/>
                      </a:lnTo>
                      <a:lnTo>
                        <a:pt x="199" y="8"/>
                      </a:lnTo>
                      <a:lnTo>
                        <a:pt x="197" y="8"/>
                      </a:lnTo>
                      <a:lnTo>
                        <a:pt x="195" y="8"/>
                      </a:lnTo>
                      <a:lnTo>
                        <a:pt x="193" y="8"/>
                      </a:lnTo>
                      <a:lnTo>
                        <a:pt x="191" y="6"/>
                      </a:lnTo>
                      <a:lnTo>
                        <a:pt x="190" y="6"/>
                      </a:lnTo>
                      <a:lnTo>
                        <a:pt x="188" y="6"/>
                      </a:lnTo>
                      <a:lnTo>
                        <a:pt x="186" y="6"/>
                      </a:lnTo>
                      <a:lnTo>
                        <a:pt x="184" y="6"/>
                      </a:lnTo>
                      <a:lnTo>
                        <a:pt x="182" y="4"/>
                      </a:lnTo>
                      <a:lnTo>
                        <a:pt x="180" y="4"/>
                      </a:lnTo>
                      <a:lnTo>
                        <a:pt x="178" y="4"/>
                      </a:lnTo>
                      <a:lnTo>
                        <a:pt x="176" y="4"/>
                      </a:lnTo>
                      <a:lnTo>
                        <a:pt x="174" y="4"/>
                      </a:lnTo>
                      <a:lnTo>
                        <a:pt x="174" y="2"/>
                      </a:lnTo>
                      <a:lnTo>
                        <a:pt x="172" y="2"/>
                      </a:lnTo>
                      <a:lnTo>
                        <a:pt x="170" y="2"/>
                      </a:lnTo>
                      <a:lnTo>
                        <a:pt x="170" y="4"/>
                      </a:lnTo>
                      <a:lnTo>
                        <a:pt x="170" y="6"/>
                      </a:lnTo>
                      <a:lnTo>
                        <a:pt x="168" y="8"/>
                      </a:lnTo>
                      <a:lnTo>
                        <a:pt x="168" y="10"/>
                      </a:lnTo>
                      <a:lnTo>
                        <a:pt x="168" y="12"/>
                      </a:lnTo>
                      <a:lnTo>
                        <a:pt x="167" y="12"/>
                      </a:lnTo>
                      <a:lnTo>
                        <a:pt x="167" y="14"/>
                      </a:lnTo>
                      <a:lnTo>
                        <a:pt x="165" y="14"/>
                      </a:lnTo>
                      <a:close/>
                      <a:moveTo>
                        <a:pt x="15" y="10"/>
                      </a:move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B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1" name="Freeform 63"/>
                <p:cNvSpPr>
                  <a:spLocks/>
                </p:cNvSpPr>
                <p:nvPr/>
              </p:nvSpPr>
              <p:spPr bwMode="auto">
                <a:xfrm>
                  <a:off x="3149" y="2680"/>
                  <a:ext cx="46" cy="17"/>
                </a:xfrm>
                <a:custGeom>
                  <a:avLst/>
                  <a:gdLst>
                    <a:gd name="T0" fmla="*/ 0 w 46"/>
                    <a:gd name="T1" fmla="*/ 12 h 17"/>
                    <a:gd name="T2" fmla="*/ 3 w 46"/>
                    <a:gd name="T3" fmla="*/ 12 h 17"/>
                    <a:gd name="T4" fmla="*/ 5 w 46"/>
                    <a:gd name="T5" fmla="*/ 14 h 17"/>
                    <a:gd name="T6" fmla="*/ 7 w 46"/>
                    <a:gd name="T7" fmla="*/ 16 h 17"/>
                    <a:gd name="T8" fmla="*/ 9 w 46"/>
                    <a:gd name="T9" fmla="*/ 16 h 17"/>
                    <a:gd name="T10" fmla="*/ 11 w 46"/>
                    <a:gd name="T11" fmla="*/ 14 h 17"/>
                    <a:gd name="T12" fmla="*/ 13 w 46"/>
                    <a:gd name="T13" fmla="*/ 14 h 17"/>
                    <a:gd name="T14" fmla="*/ 15 w 46"/>
                    <a:gd name="T15" fmla="*/ 12 h 17"/>
                    <a:gd name="T16" fmla="*/ 17 w 46"/>
                    <a:gd name="T17" fmla="*/ 14 h 17"/>
                    <a:gd name="T18" fmla="*/ 19 w 46"/>
                    <a:gd name="T19" fmla="*/ 14 h 17"/>
                    <a:gd name="T20" fmla="*/ 21 w 46"/>
                    <a:gd name="T21" fmla="*/ 16 h 17"/>
                    <a:gd name="T22" fmla="*/ 23 w 46"/>
                    <a:gd name="T23" fmla="*/ 17 h 17"/>
                    <a:gd name="T24" fmla="*/ 25 w 46"/>
                    <a:gd name="T25" fmla="*/ 16 h 17"/>
                    <a:gd name="T26" fmla="*/ 26 w 46"/>
                    <a:gd name="T27" fmla="*/ 14 h 17"/>
                    <a:gd name="T28" fmla="*/ 28 w 46"/>
                    <a:gd name="T29" fmla="*/ 14 h 17"/>
                    <a:gd name="T30" fmla="*/ 30 w 46"/>
                    <a:gd name="T31" fmla="*/ 14 h 17"/>
                    <a:gd name="T32" fmla="*/ 32 w 46"/>
                    <a:gd name="T33" fmla="*/ 16 h 17"/>
                    <a:gd name="T34" fmla="*/ 32 w 46"/>
                    <a:gd name="T35" fmla="*/ 17 h 17"/>
                    <a:gd name="T36" fmla="*/ 34 w 46"/>
                    <a:gd name="T37" fmla="*/ 17 h 17"/>
                    <a:gd name="T38" fmla="*/ 34 w 46"/>
                    <a:gd name="T39" fmla="*/ 16 h 17"/>
                    <a:gd name="T40" fmla="*/ 36 w 46"/>
                    <a:gd name="T41" fmla="*/ 16 h 17"/>
                    <a:gd name="T42" fmla="*/ 36 w 46"/>
                    <a:gd name="T43" fmla="*/ 14 h 17"/>
                    <a:gd name="T44" fmla="*/ 38 w 46"/>
                    <a:gd name="T45" fmla="*/ 14 h 17"/>
                    <a:gd name="T46" fmla="*/ 40 w 46"/>
                    <a:gd name="T47" fmla="*/ 14 h 17"/>
                    <a:gd name="T48" fmla="*/ 42 w 46"/>
                    <a:gd name="T49" fmla="*/ 16 h 17"/>
                    <a:gd name="T50" fmla="*/ 44 w 46"/>
                    <a:gd name="T51" fmla="*/ 14 h 17"/>
                    <a:gd name="T52" fmla="*/ 44 w 46"/>
                    <a:gd name="T53" fmla="*/ 12 h 17"/>
                    <a:gd name="T54" fmla="*/ 46 w 46"/>
                    <a:gd name="T55" fmla="*/ 10 h 17"/>
                    <a:gd name="T56" fmla="*/ 36 w 46"/>
                    <a:gd name="T57" fmla="*/ 8 h 17"/>
                    <a:gd name="T58" fmla="*/ 25 w 46"/>
                    <a:gd name="T59" fmla="*/ 4 h 17"/>
                    <a:gd name="T60" fmla="*/ 13 w 46"/>
                    <a:gd name="T61" fmla="*/ 2 h 17"/>
                    <a:gd name="T62" fmla="*/ 5 w 46"/>
                    <a:gd name="T63" fmla="*/ 0 h 17"/>
                    <a:gd name="T64" fmla="*/ 5 w 46"/>
                    <a:gd name="T65" fmla="*/ 4 h 17"/>
                    <a:gd name="T66" fmla="*/ 3 w 46"/>
                    <a:gd name="T67" fmla="*/ 6 h 17"/>
                    <a:gd name="T68" fmla="*/ 2 w 46"/>
                    <a:gd name="T69" fmla="*/ 10 h 17"/>
                    <a:gd name="T70" fmla="*/ 0 w 46"/>
                    <a:gd name="T71" fmla="*/ 12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"/>
                    <a:gd name="T109" fmla="*/ 0 h 17"/>
                    <a:gd name="T110" fmla="*/ 46 w 46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" h="17">
                      <a:moveTo>
                        <a:pt x="0" y="12"/>
                      </a:move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1" y="16"/>
                      </a:lnTo>
                      <a:lnTo>
                        <a:pt x="23" y="17"/>
                      </a:lnTo>
                      <a:lnTo>
                        <a:pt x="25" y="16"/>
                      </a:lnTo>
                      <a:lnTo>
                        <a:pt x="26" y="14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4" y="16"/>
                      </a:lnTo>
                      <a:lnTo>
                        <a:pt x="36" y="16"/>
                      </a:lnTo>
                      <a:lnTo>
                        <a:pt x="36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2" y="16"/>
                      </a:lnTo>
                      <a:lnTo>
                        <a:pt x="44" y="14"/>
                      </a:lnTo>
                      <a:lnTo>
                        <a:pt x="44" y="12"/>
                      </a:lnTo>
                      <a:lnTo>
                        <a:pt x="46" y="10"/>
                      </a:lnTo>
                      <a:lnTo>
                        <a:pt x="36" y="8"/>
                      </a:lnTo>
                      <a:lnTo>
                        <a:pt x="25" y="4"/>
                      </a:lnTo>
                      <a:lnTo>
                        <a:pt x="13" y="2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2" name="Freeform 64"/>
                <p:cNvSpPr>
                  <a:spLocks/>
                </p:cNvSpPr>
                <p:nvPr/>
              </p:nvSpPr>
              <p:spPr bwMode="auto">
                <a:xfrm>
                  <a:off x="2984" y="2678"/>
                  <a:ext cx="15" cy="10"/>
                </a:xfrm>
                <a:custGeom>
                  <a:avLst/>
                  <a:gdLst>
                    <a:gd name="T0" fmla="*/ 15 w 15"/>
                    <a:gd name="T1" fmla="*/ 10 h 10"/>
                    <a:gd name="T2" fmla="*/ 11 w 15"/>
                    <a:gd name="T3" fmla="*/ 6 h 10"/>
                    <a:gd name="T4" fmla="*/ 9 w 15"/>
                    <a:gd name="T5" fmla="*/ 6 h 10"/>
                    <a:gd name="T6" fmla="*/ 7 w 15"/>
                    <a:gd name="T7" fmla="*/ 6 h 10"/>
                    <a:gd name="T8" fmla="*/ 5 w 15"/>
                    <a:gd name="T9" fmla="*/ 6 h 10"/>
                    <a:gd name="T10" fmla="*/ 3 w 15"/>
                    <a:gd name="T11" fmla="*/ 6 h 10"/>
                    <a:gd name="T12" fmla="*/ 1 w 15"/>
                    <a:gd name="T13" fmla="*/ 4 h 10"/>
                    <a:gd name="T14" fmla="*/ 1 w 15"/>
                    <a:gd name="T15" fmla="*/ 2 h 10"/>
                    <a:gd name="T16" fmla="*/ 0 w 15"/>
                    <a:gd name="T17" fmla="*/ 2 h 10"/>
                    <a:gd name="T18" fmla="*/ 0 w 15"/>
                    <a:gd name="T19" fmla="*/ 0 h 10"/>
                    <a:gd name="T20" fmla="*/ 1 w 15"/>
                    <a:gd name="T21" fmla="*/ 0 h 10"/>
                    <a:gd name="T22" fmla="*/ 3 w 15"/>
                    <a:gd name="T23" fmla="*/ 0 h 10"/>
                    <a:gd name="T24" fmla="*/ 5 w 15"/>
                    <a:gd name="T25" fmla="*/ 2 h 10"/>
                    <a:gd name="T26" fmla="*/ 7 w 15"/>
                    <a:gd name="T27" fmla="*/ 2 h 10"/>
                    <a:gd name="T28" fmla="*/ 9 w 15"/>
                    <a:gd name="T29" fmla="*/ 0 h 10"/>
                    <a:gd name="T30" fmla="*/ 11 w 15"/>
                    <a:gd name="T31" fmla="*/ 0 h 10"/>
                    <a:gd name="T32" fmla="*/ 11 w 15"/>
                    <a:gd name="T33" fmla="*/ 2 h 10"/>
                    <a:gd name="T34" fmla="*/ 11 w 15"/>
                    <a:gd name="T35" fmla="*/ 4 h 10"/>
                    <a:gd name="T36" fmla="*/ 11 w 15"/>
                    <a:gd name="T37" fmla="*/ 6 h 10"/>
                    <a:gd name="T38" fmla="*/ 13 w 15"/>
                    <a:gd name="T39" fmla="*/ 8 h 10"/>
                    <a:gd name="T40" fmla="*/ 15 w 15"/>
                    <a:gd name="T41" fmla="*/ 1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0"/>
                    <a:gd name="T65" fmla="*/ 15 w 15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0">
                      <a:moveTo>
                        <a:pt x="15" y="10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3" name="Freeform 65"/>
                <p:cNvSpPr>
                  <a:spLocks noEditPoints="1"/>
                </p:cNvSpPr>
                <p:nvPr/>
              </p:nvSpPr>
              <p:spPr bwMode="auto">
                <a:xfrm>
                  <a:off x="3010" y="2678"/>
                  <a:ext cx="208" cy="27"/>
                </a:xfrm>
                <a:custGeom>
                  <a:avLst/>
                  <a:gdLst>
                    <a:gd name="T0" fmla="*/ 181 w 208"/>
                    <a:gd name="T1" fmla="*/ 27 h 27"/>
                    <a:gd name="T2" fmla="*/ 185 w 208"/>
                    <a:gd name="T3" fmla="*/ 27 h 27"/>
                    <a:gd name="T4" fmla="*/ 188 w 208"/>
                    <a:gd name="T5" fmla="*/ 27 h 27"/>
                    <a:gd name="T6" fmla="*/ 192 w 208"/>
                    <a:gd name="T7" fmla="*/ 27 h 27"/>
                    <a:gd name="T8" fmla="*/ 196 w 208"/>
                    <a:gd name="T9" fmla="*/ 27 h 27"/>
                    <a:gd name="T10" fmla="*/ 200 w 208"/>
                    <a:gd name="T11" fmla="*/ 27 h 27"/>
                    <a:gd name="T12" fmla="*/ 202 w 208"/>
                    <a:gd name="T13" fmla="*/ 25 h 27"/>
                    <a:gd name="T14" fmla="*/ 206 w 208"/>
                    <a:gd name="T15" fmla="*/ 23 h 27"/>
                    <a:gd name="T16" fmla="*/ 208 w 208"/>
                    <a:gd name="T17" fmla="*/ 19 h 27"/>
                    <a:gd name="T18" fmla="*/ 204 w 208"/>
                    <a:gd name="T19" fmla="*/ 19 h 27"/>
                    <a:gd name="T20" fmla="*/ 202 w 208"/>
                    <a:gd name="T21" fmla="*/ 18 h 27"/>
                    <a:gd name="T22" fmla="*/ 198 w 208"/>
                    <a:gd name="T23" fmla="*/ 18 h 27"/>
                    <a:gd name="T24" fmla="*/ 196 w 208"/>
                    <a:gd name="T25" fmla="*/ 19 h 27"/>
                    <a:gd name="T26" fmla="*/ 192 w 208"/>
                    <a:gd name="T27" fmla="*/ 19 h 27"/>
                    <a:gd name="T28" fmla="*/ 188 w 208"/>
                    <a:gd name="T29" fmla="*/ 19 h 27"/>
                    <a:gd name="T30" fmla="*/ 185 w 208"/>
                    <a:gd name="T31" fmla="*/ 19 h 27"/>
                    <a:gd name="T32" fmla="*/ 183 w 208"/>
                    <a:gd name="T33" fmla="*/ 23 h 27"/>
                    <a:gd name="T34" fmla="*/ 181 w 208"/>
                    <a:gd name="T35" fmla="*/ 25 h 27"/>
                    <a:gd name="T36" fmla="*/ 179 w 208"/>
                    <a:gd name="T37" fmla="*/ 27 h 27"/>
                    <a:gd name="T38" fmla="*/ 33 w 208"/>
                    <a:gd name="T39" fmla="*/ 14 h 27"/>
                    <a:gd name="T40" fmla="*/ 35 w 208"/>
                    <a:gd name="T41" fmla="*/ 16 h 27"/>
                    <a:gd name="T42" fmla="*/ 35 w 208"/>
                    <a:gd name="T43" fmla="*/ 19 h 27"/>
                    <a:gd name="T44" fmla="*/ 33 w 208"/>
                    <a:gd name="T45" fmla="*/ 18 h 27"/>
                    <a:gd name="T46" fmla="*/ 29 w 208"/>
                    <a:gd name="T47" fmla="*/ 18 h 27"/>
                    <a:gd name="T48" fmla="*/ 25 w 208"/>
                    <a:gd name="T49" fmla="*/ 18 h 27"/>
                    <a:gd name="T50" fmla="*/ 22 w 208"/>
                    <a:gd name="T51" fmla="*/ 18 h 27"/>
                    <a:gd name="T52" fmla="*/ 20 w 208"/>
                    <a:gd name="T53" fmla="*/ 16 h 27"/>
                    <a:gd name="T54" fmla="*/ 16 w 208"/>
                    <a:gd name="T55" fmla="*/ 16 h 27"/>
                    <a:gd name="T56" fmla="*/ 12 w 208"/>
                    <a:gd name="T57" fmla="*/ 16 h 27"/>
                    <a:gd name="T58" fmla="*/ 10 w 208"/>
                    <a:gd name="T59" fmla="*/ 14 h 27"/>
                    <a:gd name="T60" fmla="*/ 6 w 208"/>
                    <a:gd name="T61" fmla="*/ 12 h 27"/>
                    <a:gd name="T62" fmla="*/ 2 w 208"/>
                    <a:gd name="T63" fmla="*/ 8 h 27"/>
                    <a:gd name="T64" fmla="*/ 0 w 208"/>
                    <a:gd name="T65" fmla="*/ 4 h 27"/>
                    <a:gd name="T66" fmla="*/ 0 w 208"/>
                    <a:gd name="T67" fmla="*/ 0 h 27"/>
                    <a:gd name="T68" fmla="*/ 4 w 208"/>
                    <a:gd name="T69" fmla="*/ 0 h 27"/>
                    <a:gd name="T70" fmla="*/ 8 w 208"/>
                    <a:gd name="T71" fmla="*/ 0 h 27"/>
                    <a:gd name="T72" fmla="*/ 10 w 208"/>
                    <a:gd name="T73" fmla="*/ 2 h 27"/>
                    <a:gd name="T74" fmla="*/ 12 w 208"/>
                    <a:gd name="T75" fmla="*/ 4 h 27"/>
                    <a:gd name="T76" fmla="*/ 14 w 208"/>
                    <a:gd name="T77" fmla="*/ 2 h 27"/>
                    <a:gd name="T78" fmla="*/ 18 w 208"/>
                    <a:gd name="T79" fmla="*/ 2 h 27"/>
                    <a:gd name="T80" fmla="*/ 22 w 208"/>
                    <a:gd name="T81" fmla="*/ 2 h 27"/>
                    <a:gd name="T82" fmla="*/ 23 w 208"/>
                    <a:gd name="T83" fmla="*/ 4 h 27"/>
                    <a:gd name="T84" fmla="*/ 25 w 208"/>
                    <a:gd name="T85" fmla="*/ 6 h 27"/>
                    <a:gd name="T86" fmla="*/ 27 w 208"/>
                    <a:gd name="T87" fmla="*/ 8 h 27"/>
                    <a:gd name="T88" fmla="*/ 29 w 208"/>
                    <a:gd name="T89" fmla="*/ 10 h 27"/>
                    <a:gd name="T90" fmla="*/ 31 w 208"/>
                    <a:gd name="T91" fmla="*/ 12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8"/>
                    <a:gd name="T139" fmla="*/ 0 h 27"/>
                    <a:gd name="T140" fmla="*/ 208 w 208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8" h="27">
                      <a:moveTo>
                        <a:pt x="179" y="27"/>
                      </a:moveTo>
                      <a:lnTo>
                        <a:pt x="181" y="27"/>
                      </a:lnTo>
                      <a:lnTo>
                        <a:pt x="183" y="27"/>
                      </a:lnTo>
                      <a:lnTo>
                        <a:pt x="185" y="27"/>
                      </a:lnTo>
                      <a:lnTo>
                        <a:pt x="187" y="27"/>
                      </a:lnTo>
                      <a:lnTo>
                        <a:pt x="188" y="27"/>
                      </a:lnTo>
                      <a:lnTo>
                        <a:pt x="190" y="27"/>
                      </a:lnTo>
                      <a:lnTo>
                        <a:pt x="192" y="27"/>
                      </a:lnTo>
                      <a:lnTo>
                        <a:pt x="194" y="27"/>
                      </a:lnTo>
                      <a:lnTo>
                        <a:pt x="196" y="27"/>
                      </a:lnTo>
                      <a:lnTo>
                        <a:pt x="198" y="27"/>
                      </a:lnTo>
                      <a:lnTo>
                        <a:pt x="200" y="27"/>
                      </a:lnTo>
                      <a:lnTo>
                        <a:pt x="200" y="25"/>
                      </a:lnTo>
                      <a:lnTo>
                        <a:pt x="202" y="25"/>
                      </a:lnTo>
                      <a:lnTo>
                        <a:pt x="204" y="25"/>
                      </a:lnTo>
                      <a:lnTo>
                        <a:pt x="206" y="23"/>
                      </a:lnTo>
                      <a:lnTo>
                        <a:pt x="208" y="21"/>
                      </a:lnTo>
                      <a:lnTo>
                        <a:pt x="208" y="19"/>
                      </a:lnTo>
                      <a:lnTo>
                        <a:pt x="206" y="19"/>
                      </a:lnTo>
                      <a:lnTo>
                        <a:pt x="204" y="19"/>
                      </a:lnTo>
                      <a:lnTo>
                        <a:pt x="202" y="19"/>
                      </a:lnTo>
                      <a:lnTo>
                        <a:pt x="202" y="18"/>
                      </a:lnTo>
                      <a:lnTo>
                        <a:pt x="200" y="18"/>
                      </a:lnTo>
                      <a:lnTo>
                        <a:pt x="198" y="18"/>
                      </a:lnTo>
                      <a:lnTo>
                        <a:pt x="196" y="18"/>
                      </a:lnTo>
                      <a:lnTo>
                        <a:pt x="196" y="19"/>
                      </a:lnTo>
                      <a:lnTo>
                        <a:pt x="194" y="19"/>
                      </a:lnTo>
                      <a:lnTo>
                        <a:pt x="192" y="19"/>
                      </a:lnTo>
                      <a:lnTo>
                        <a:pt x="190" y="19"/>
                      </a:lnTo>
                      <a:lnTo>
                        <a:pt x="188" y="19"/>
                      </a:lnTo>
                      <a:lnTo>
                        <a:pt x="187" y="19"/>
                      </a:lnTo>
                      <a:lnTo>
                        <a:pt x="185" y="19"/>
                      </a:lnTo>
                      <a:lnTo>
                        <a:pt x="185" y="21"/>
                      </a:lnTo>
                      <a:lnTo>
                        <a:pt x="183" y="23"/>
                      </a:lnTo>
                      <a:lnTo>
                        <a:pt x="183" y="25"/>
                      </a:lnTo>
                      <a:lnTo>
                        <a:pt x="181" y="25"/>
                      </a:lnTo>
                      <a:lnTo>
                        <a:pt x="181" y="27"/>
                      </a:lnTo>
                      <a:lnTo>
                        <a:pt x="179" y="27"/>
                      </a:lnTo>
                      <a:close/>
                      <a:moveTo>
                        <a:pt x="33" y="12"/>
                      </a:move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5" y="16"/>
                      </a:lnTo>
                      <a:lnTo>
                        <a:pt x="35" y="18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3" y="18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3" y="12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4" name="Freeform 66"/>
                <p:cNvSpPr>
                  <a:spLocks/>
                </p:cNvSpPr>
                <p:nvPr/>
              </p:nvSpPr>
              <p:spPr bwMode="auto">
                <a:xfrm>
                  <a:off x="3189" y="2696"/>
                  <a:ext cx="29" cy="9"/>
                </a:xfrm>
                <a:custGeom>
                  <a:avLst/>
                  <a:gdLst>
                    <a:gd name="T0" fmla="*/ 0 w 29"/>
                    <a:gd name="T1" fmla="*/ 9 h 9"/>
                    <a:gd name="T2" fmla="*/ 8 w 29"/>
                    <a:gd name="T3" fmla="*/ 9 h 9"/>
                    <a:gd name="T4" fmla="*/ 15 w 29"/>
                    <a:gd name="T5" fmla="*/ 9 h 9"/>
                    <a:gd name="T6" fmla="*/ 23 w 29"/>
                    <a:gd name="T7" fmla="*/ 7 h 9"/>
                    <a:gd name="T8" fmla="*/ 29 w 29"/>
                    <a:gd name="T9" fmla="*/ 3 h 9"/>
                    <a:gd name="T10" fmla="*/ 27 w 29"/>
                    <a:gd name="T11" fmla="*/ 1 h 9"/>
                    <a:gd name="T12" fmla="*/ 25 w 29"/>
                    <a:gd name="T13" fmla="*/ 1 h 9"/>
                    <a:gd name="T14" fmla="*/ 21 w 29"/>
                    <a:gd name="T15" fmla="*/ 0 h 9"/>
                    <a:gd name="T16" fmla="*/ 19 w 29"/>
                    <a:gd name="T17" fmla="*/ 0 h 9"/>
                    <a:gd name="T18" fmla="*/ 17 w 29"/>
                    <a:gd name="T19" fmla="*/ 1 h 9"/>
                    <a:gd name="T20" fmla="*/ 13 w 29"/>
                    <a:gd name="T21" fmla="*/ 1 h 9"/>
                    <a:gd name="T22" fmla="*/ 9 w 29"/>
                    <a:gd name="T23" fmla="*/ 1 h 9"/>
                    <a:gd name="T24" fmla="*/ 6 w 29"/>
                    <a:gd name="T25" fmla="*/ 1 h 9"/>
                    <a:gd name="T26" fmla="*/ 4 w 29"/>
                    <a:gd name="T27" fmla="*/ 5 h 9"/>
                    <a:gd name="T28" fmla="*/ 4 w 29"/>
                    <a:gd name="T29" fmla="*/ 7 h 9"/>
                    <a:gd name="T30" fmla="*/ 2 w 29"/>
                    <a:gd name="T31" fmla="*/ 9 h 9"/>
                    <a:gd name="T32" fmla="*/ 0 w 2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5" y="9"/>
                      </a:lnTo>
                      <a:lnTo>
                        <a:pt x="23" y="7"/>
                      </a:lnTo>
                      <a:lnTo>
                        <a:pt x="29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5" name="Freeform 67"/>
                <p:cNvSpPr>
                  <a:spLocks/>
                </p:cNvSpPr>
                <p:nvPr/>
              </p:nvSpPr>
              <p:spPr bwMode="auto">
                <a:xfrm>
                  <a:off x="3010" y="2678"/>
                  <a:ext cx="35" cy="19"/>
                </a:xfrm>
                <a:custGeom>
                  <a:avLst/>
                  <a:gdLst>
                    <a:gd name="T0" fmla="*/ 33 w 35"/>
                    <a:gd name="T1" fmla="*/ 12 h 19"/>
                    <a:gd name="T2" fmla="*/ 33 w 35"/>
                    <a:gd name="T3" fmla="*/ 14 h 19"/>
                    <a:gd name="T4" fmla="*/ 33 w 35"/>
                    <a:gd name="T5" fmla="*/ 16 h 19"/>
                    <a:gd name="T6" fmla="*/ 35 w 35"/>
                    <a:gd name="T7" fmla="*/ 18 h 19"/>
                    <a:gd name="T8" fmla="*/ 35 w 35"/>
                    <a:gd name="T9" fmla="*/ 19 h 19"/>
                    <a:gd name="T10" fmla="*/ 25 w 35"/>
                    <a:gd name="T11" fmla="*/ 18 h 19"/>
                    <a:gd name="T12" fmla="*/ 16 w 35"/>
                    <a:gd name="T13" fmla="*/ 16 h 19"/>
                    <a:gd name="T14" fmla="*/ 6 w 35"/>
                    <a:gd name="T15" fmla="*/ 12 h 19"/>
                    <a:gd name="T16" fmla="*/ 0 w 35"/>
                    <a:gd name="T17" fmla="*/ 2 h 19"/>
                    <a:gd name="T18" fmla="*/ 0 w 35"/>
                    <a:gd name="T19" fmla="*/ 0 h 19"/>
                    <a:gd name="T20" fmla="*/ 2 w 35"/>
                    <a:gd name="T21" fmla="*/ 0 h 19"/>
                    <a:gd name="T22" fmla="*/ 6 w 35"/>
                    <a:gd name="T23" fmla="*/ 0 h 19"/>
                    <a:gd name="T24" fmla="*/ 10 w 35"/>
                    <a:gd name="T25" fmla="*/ 0 h 19"/>
                    <a:gd name="T26" fmla="*/ 10 w 35"/>
                    <a:gd name="T27" fmla="*/ 2 h 19"/>
                    <a:gd name="T28" fmla="*/ 10 w 35"/>
                    <a:gd name="T29" fmla="*/ 4 h 19"/>
                    <a:gd name="T30" fmla="*/ 14 w 35"/>
                    <a:gd name="T31" fmla="*/ 2 h 19"/>
                    <a:gd name="T32" fmla="*/ 16 w 35"/>
                    <a:gd name="T33" fmla="*/ 2 h 19"/>
                    <a:gd name="T34" fmla="*/ 20 w 35"/>
                    <a:gd name="T35" fmla="*/ 2 h 19"/>
                    <a:gd name="T36" fmla="*/ 22 w 35"/>
                    <a:gd name="T37" fmla="*/ 2 h 19"/>
                    <a:gd name="T38" fmla="*/ 23 w 35"/>
                    <a:gd name="T39" fmla="*/ 4 h 19"/>
                    <a:gd name="T40" fmla="*/ 23 w 35"/>
                    <a:gd name="T41" fmla="*/ 6 h 19"/>
                    <a:gd name="T42" fmla="*/ 25 w 35"/>
                    <a:gd name="T43" fmla="*/ 8 h 19"/>
                    <a:gd name="T44" fmla="*/ 27 w 35"/>
                    <a:gd name="T45" fmla="*/ 8 h 19"/>
                    <a:gd name="T46" fmla="*/ 27 w 35"/>
                    <a:gd name="T47" fmla="*/ 10 h 19"/>
                    <a:gd name="T48" fmla="*/ 29 w 35"/>
                    <a:gd name="T49" fmla="*/ 12 h 19"/>
                    <a:gd name="T50" fmla="*/ 31 w 35"/>
                    <a:gd name="T51" fmla="*/ 12 h 19"/>
                    <a:gd name="T52" fmla="*/ 33 w 35"/>
                    <a:gd name="T53" fmla="*/ 12 h 1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"/>
                    <a:gd name="T82" fmla="*/ 0 h 19"/>
                    <a:gd name="T83" fmla="*/ 35 w 35"/>
                    <a:gd name="T84" fmla="*/ 19 h 1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" h="19">
                      <a:moveTo>
                        <a:pt x="33" y="12"/>
                      </a:move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5" y="18"/>
                      </a:lnTo>
                      <a:lnTo>
                        <a:pt x="35" y="19"/>
                      </a:lnTo>
                      <a:lnTo>
                        <a:pt x="25" y="18"/>
                      </a:lnTo>
                      <a:lnTo>
                        <a:pt x="16" y="16"/>
                      </a:lnTo>
                      <a:lnTo>
                        <a:pt x="6" y="1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3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6" name="Freeform 68"/>
                <p:cNvSpPr>
                  <a:spLocks/>
                </p:cNvSpPr>
                <p:nvPr/>
              </p:nvSpPr>
              <p:spPr bwMode="auto">
                <a:xfrm>
                  <a:off x="3043" y="2665"/>
                  <a:ext cx="15" cy="17"/>
                </a:xfrm>
                <a:custGeom>
                  <a:avLst/>
                  <a:gdLst>
                    <a:gd name="T0" fmla="*/ 8 w 15"/>
                    <a:gd name="T1" fmla="*/ 17 h 17"/>
                    <a:gd name="T2" fmla="*/ 2 w 15"/>
                    <a:gd name="T3" fmla="*/ 15 h 17"/>
                    <a:gd name="T4" fmla="*/ 2 w 15"/>
                    <a:gd name="T5" fmla="*/ 13 h 17"/>
                    <a:gd name="T6" fmla="*/ 2 w 15"/>
                    <a:gd name="T7" fmla="*/ 11 h 17"/>
                    <a:gd name="T8" fmla="*/ 6 w 15"/>
                    <a:gd name="T9" fmla="*/ 6 h 17"/>
                    <a:gd name="T10" fmla="*/ 8 w 15"/>
                    <a:gd name="T11" fmla="*/ 6 h 17"/>
                    <a:gd name="T12" fmla="*/ 10 w 15"/>
                    <a:gd name="T13" fmla="*/ 6 h 17"/>
                    <a:gd name="T14" fmla="*/ 10 w 15"/>
                    <a:gd name="T15" fmla="*/ 8 h 17"/>
                    <a:gd name="T16" fmla="*/ 12 w 15"/>
                    <a:gd name="T17" fmla="*/ 8 h 17"/>
                    <a:gd name="T18" fmla="*/ 12 w 15"/>
                    <a:gd name="T19" fmla="*/ 6 h 17"/>
                    <a:gd name="T20" fmla="*/ 13 w 15"/>
                    <a:gd name="T21" fmla="*/ 6 h 17"/>
                    <a:gd name="T22" fmla="*/ 13 w 15"/>
                    <a:gd name="T23" fmla="*/ 4 h 17"/>
                    <a:gd name="T24" fmla="*/ 15 w 15"/>
                    <a:gd name="T25" fmla="*/ 4 h 17"/>
                    <a:gd name="T26" fmla="*/ 15 w 15"/>
                    <a:gd name="T27" fmla="*/ 2 h 17"/>
                    <a:gd name="T28" fmla="*/ 13 w 15"/>
                    <a:gd name="T29" fmla="*/ 2 h 17"/>
                    <a:gd name="T30" fmla="*/ 13 w 15"/>
                    <a:gd name="T31" fmla="*/ 0 h 17"/>
                    <a:gd name="T32" fmla="*/ 12 w 15"/>
                    <a:gd name="T33" fmla="*/ 0 h 17"/>
                    <a:gd name="T34" fmla="*/ 12 w 15"/>
                    <a:gd name="T35" fmla="*/ 2 h 17"/>
                    <a:gd name="T36" fmla="*/ 10 w 15"/>
                    <a:gd name="T37" fmla="*/ 2 h 17"/>
                    <a:gd name="T38" fmla="*/ 8 w 15"/>
                    <a:gd name="T39" fmla="*/ 2 h 17"/>
                    <a:gd name="T40" fmla="*/ 8 w 15"/>
                    <a:gd name="T41" fmla="*/ 4 h 17"/>
                    <a:gd name="T42" fmla="*/ 6 w 15"/>
                    <a:gd name="T43" fmla="*/ 4 h 17"/>
                    <a:gd name="T44" fmla="*/ 6 w 15"/>
                    <a:gd name="T45" fmla="*/ 6 h 17"/>
                    <a:gd name="T46" fmla="*/ 4 w 15"/>
                    <a:gd name="T47" fmla="*/ 6 h 17"/>
                    <a:gd name="T48" fmla="*/ 4 w 15"/>
                    <a:gd name="T49" fmla="*/ 8 h 17"/>
                    <a:gd name="T50" fmla="*/ 2 w 15"/>
                    <a:gd name="T51" fmla="*/ 8 h 17"/>
                    <a:gd name="T52" fmla="*/ 2 w 15"/>
                    <a:gd name="T53" fmla="*/ 9 h 17"/>
                    <a:gd name="T54" fmla="*/ 0 w 15"/>
                    <a:gd name="T55" fmla="*/ 9 h 17"/>
                    <a:gd name="T56" fmla="*/ 0 w 15"/>
                    <a:gd name="T57" fmla="*/ 11 h 17"/>
                    <a:gd name="T58" fmla="*/ 2 w 15"/>
                    <a:gd name="T59" fmla="*/ 11 h 17"/>
                    <a:gd name="T60" fmla="*/ 2 w 15"/>
                    <a:gd name="T61" fmla="*/ 13 h 17"/>
                    <a:gd name="T62" fmla="*/ 2 w 15"/>
                    <a:gd name="T63" fmla="*/ 15 h 17"/>
                    <a:gd name="T64" fmla="*/ 2 w 15"/>
                    <a:gd name="T65" fmla="*/ 17 h 17"/>
                    <a:gd name="T66" fmla="*/ 8 w 15"/>
                    <a:gd name="T67" fmla="*/ 17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"/>
                    <a:gd name="T103" fmla="*/ 0 h 17"/>
                    <a:gd name="T104" fmla="*/ 15 w 15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" h="17">
                      <a:moveTo>
                        <a:pt x="8" y="17"/>
                      </a:move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7" name="Freeform 69"/>
                <p:cNvSpPr>
                  <a:spLocks/>
                </p:cNvSpPr>
                <p:nvPr/>
              </p:nvSpPr>
              <p:spPr bwMode="auto">
                <a:xfrm>
                  <a:off x="3043" y="2665"/>
                  <a:ext cx="15" cy="17"/>
                </a:xfrm>
                <a:custGeom>
                  <a:avLst/>
                  <a:gdLst>
                    <a:gd name="T0" fmla="*/ 8 w 15"/>
                    <a:gd name="T1" fmla="*/ 17 h 17"/>
                    <a:gd name="T2" fmla="*/ 2 w 15"/>
                    <a:gd name="T3" fmla="*/ 15 h 17"/>
                    <a:gd name="T4" fmla="*/ 2 w 15"/>
                    <a:gd name="T5" fmla="*/ 13 h 17"/>
                    <a:gd name="T6" fmla="*/ 2 w 15"/>
                    <a:gd name="T7" fmla="*/ 11 h 17"/>
                    <a:gd name="T8" fmla="*/ 6 w 15"/>
                    <a:gd name="T9" fmla="*/ 6 h 17"/>
                    <a:gd name="T10" fmla="*/ 8 w 15"/>
                    <a:gd name="T11" fmla="*/ 6 h 17"/>
                    <a:gd name="T12" fmla="*/ 10 w 15"/>
                    <a:gd name="T13" fmla="*/ 6 h 17"/>
                    <a:gd name="T14" fmla="*/ 10 w 15"/>
                    <a:gd name="T15" fmla="*/ 8 h 17"/>
                    <a:gd name="T16" fmla="*/ 12 w 15"/>
                    <a:gd name="T17" fmla="*/ 8 h 17"/>
                    <a:gd name="T18" fmla="*/ 13 w 15"/>
                    <a:gd name="T19" fmla="*/ 6 h 17"/>
                    <a:gd name="T20" fmla="*/ 13 w 15"/>
                    <a:gd name="T21" fmla="*/ 4 h 17"/>
                    <a:gd name="T22" fmla="*/ 15 w 15"/>
                    <a:gd name="T23" fmla="*/ 2 h 17"/>
                    <a:gd name="T24" fmla="*/ 13 w 15"/>
                    <a:gd name="T25" fmla="*/ 2 h 17"/>
                    <a:gd name="T26" fmla="*/ 12 w 15"/>
                    <a:gd name="T27" fmla="*/ 0 h 17"/>
                    <a:gd name="T28" fmla="*/ 12 w 15"/>
                    <a:gd name="T29" fmla="*/ 2 h 17"/>
                    <a:gd name="T30" fmla="*/ 10 w 15"/>
                    <a:gd name="T31" fmla="*/ 2 h 17"/>
                    <a:gd name="T32" fmla="*/ 8 w 15"/>
                    <a:gd name="T33" fmla="*/ 4 h 17"/>
                    <a:gd name="T34" fmla="*/ 6 w 15"/>
                    <a:gd name="T35" fmla="*/ 6 h 17"/>
                    <a:gd name="T36" fmla="*/ 2 w 15"/>
                    <a:gd name="T37" fmla="*/ 8 h 17"/>
                    <a:gd name="T38" fmla="*/ 0 w 15"/>
                    <a:gd name="T39" fmla="*/ 11 h 17"/>
                    <a:gd name="T40" fmla="*/ 2 w 15"/>
                    <a:gd name="T41" fmla="*/ 11 h 17"/>
                    <a:gd name="T42" fmla="*/ 2 w 15"/>
                    <a:gd name="T43" fmla="*/ 13 h 17"/>
                    <a:gd name="T44" fmla="*/ 2 w 15"/>
                    <a:gd name="T45" fmla="*/ 15 h 17"/>
                    <a:gd name="T46" fmla="*/ 2 w 15"/>
                    <a:gd name="T47" fmla="*/ 17 h 17"/>
                    <a:gd name="T48" fmla="*/ 8 w 15"/>
                    <a:gd name="T49" fmla="*/ 17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"/>
                    <a:gd name="T76" fmla="*/ 0 h 17"/>
                    <a:gd name="T77" fmla="*/ 15 w 15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" h="17">
                      <a:moveTo>
                        <a:pt x="8" y="17"/>
                      </a:move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8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8" name="Freeform 70"/>
                <p:cNvSpPr>
                  <a:spLocks noEditPoints="1"/>
                </p:cNvSpPr>
                <p:nvPr/>
              </p:nvSpPr>
              <p:spPr bwMode="auto">
                <a:xfrm>
                  <a:off x="2985" y="2671"/>
                  <a:ext cx="152" cy="28"/>
                </a:xfrm>
                <a:custGeom>
                  <a:avLst/>
                  <a:gdLst>
                    <a:gd name="T0" fmla="*/ 6 w 152"/>
                    <a:gd name="T1" fmla="*/ 21 h 28"/>
                    <a:gd name="T2" fmla="*/ 10 w 152"/>
                    <a:gd name="T3" fmla="*/ 19 h 28"/>
                    <a:gd name="T4" fmla="*/ 10 w 152"/>
                    <a:gd name="T5" fmla="*/ 25 h 28"/>
                    <a:gd name="T6" fmla="*/ 14 w 152"/>
                    <a:gd name="T7" fmla="*/ 26 h 28"/>
                    <a:gd name="T8" fmla="*/ 20 w 152"/>
                    <a:gd name="T9" fmla="*/ 26 h 28"/>
                    <a:gd name="T10" fmla="*/ 23 w 152"/>
                    <a:gd name="T11" fmla="*/ 28 h 28"/>
                    <a:gd name="T12" fmla="*/ 18 w 152"/>
                    <a:gd name="T13" fmla="*/ 28 h 28"/>
                    <a:gd name="T14" fmla="*/ 12 w 152"/>
                    <a:gd name="T15" fmla="*/ 28 h 28"/>
                    <a:gd name="T16" fmla="*/ 6 w 152"/>
                    <a:gd name="T17" fmla="*/ 28 h 28"/>
                    <a:gd name="T18" fmla="*/ 2 w 152"/>
                    <a:gd name="T19" fmla="*/ 25 h 28"/>
                    <a:gd name="T20" fmla="*/ 2 w 152"/>
                    <a:gd name="T21" fmla="*/ 23 h 28"/>
                    <a:gd name="T22" fmla="*/ 150 w 152"/>
                    <a:gd name="T23" fmla="*/ 2 h 28"/>
                    <a:gd name="T24" fmla="*/ 144 w 152"/>
                    <a:gd name="T25" fmla="*/ 0 h 28"/>
                    <a:gd name="T26" fmla="*/ 142 w 152"/>
                    <a:gd name="T27" fmla="*/ 3 h 28"/>
                    <a:gd name="T28" fmla="*/ 141 w 152"/>
                    <a:gd name="T29" fmla="*/ 7 h 28"/>
                    <a:gd name="T30" fmla="*/ 137 w 152"/>
                    <a:gd name="T31" fmla="*/ 9 h 28"/>
                    <a:gd name="T32" fmla="*/ 133 w 152"/>
                    <a:gd name="T33" fmla="*/ 13 h 28"/>
                    <a:gd name="T34" fmla="*/ 129 w 152"/>
                    <a:gd name="T35" fmla="*/ 15 h 28"/>
                    <a:gd name="T36" fmla="*/ 123 w 152"/>
                    <a:gd name="T37" fmla="*/ 17 h 28"/>
                    <a:gd name="T38" fmla="*/ 119 w 152"/>
                    <a:gd name="T39" fmla="*/ 19 h 28"/>
                    <a:gd name="T40" fmla="*/ 116 w 152"/>
                    <a:gd name="T41" fmla="*/ 21 h 28"/>
                    <a:gd name="T42" fmla="*/ 110 w 152"/>
                    <a:gd name="T43" fmla="*/ 21 h 28"/>
                    <a:gd name="T44" fmla="*/ 106 w 152"/>
                    <a:gd name="T45" fmla="*/ 23 h 28"/>
                    <a:gd name="T46" fmla="*/ 100 w 152"/>
                    <a:gd name="T47" fmla="*/ 23 h 28"/>
                    <a:gd name="T48" fmla="*/ 94 w 152"/>
                    <a:gd name="T49" fmla="*/ 23 h 28"/>
                    <a:gd name="T50" fmla="*/ 89 w 152"/>
                    <a:gd name="T51" fmla="*/ 23 h 28"/>
                    <a:gd name="T52" fmla="*/ 85 w 152"/>
                    <a:gd name="T53" fmla="*/ 21 h 28"/>
                    <a:gd name="T54" fmla="*/ 79 w 152"/>
                    <a:gd name="T55" fmla="*/ 21 h 28"/>
                    <a:gd name="T56" fmla="*/ 73 w 152"/>
                    <a:gd name="T57" fmla="*/ 19 h 28"/>
                    <a:gd name="T58" fmla="*/ 70 w 152"/>
                    <a:gd name="T59" fmla="*/ 17 h 28"/>
                    <a:gd name="T60" fmla="*/ 68 w 152"/>
                    <a:gd name="T61" fmla="*/ 13 h 28"/>
                    <a:gd name="T62" fmla="*/ 60 w 152"/>
                    <a:gd name="T63" fmla="*/ 11 h 28"/>
                    <a:gd name="T64" fmla="*/ 64 w 152"/>
                    <a:gd name="T65" fmla="*/ 17 h 28"/>
                    <a:gd name="T66" fmla="*/ 70 w 152"/>
                    <a:gd name="T67" fmla="*/ 21 h 28"/>
                    <a:gd name="T68" fmla="*/ 75 w 152"/>
                    <a:gd name="T69" fmla="*/ 25 h 28"/>
                    <a:gd name="T70" fmla="*/ 83 w 152"/>
                    <a:gd name="T71" fmla="*/ 26 h 28"/>
                    <a:gd name="T72" fmla="*/ 89 w 152"/>
                    <a:gd name="T73" fmla="*/ 28 h 28"/>
                    <a:gd name="T74" fmla="*/ 96 w 152"/>
                    <a:gd name="T75" fmla="*/ 28 h 28"/>
                    <a:gd name="T76" fmla="*/ 102 w 152"/>
                    <a:gd name="T77" fmla="*/ 26 h 28"/>
                    <a:gd name="T78" fmla="*/ 110 w 152"/>
                    <a:gd name="T79" fmla="*/ 26 h 28"/>
                    <a:gd name="T80" fmla="*/ 118 w 152"/>
                    <a:gd name="T81" fmla="*/ 23 h 28"/>
                    <a:gd name="T82" fmla="*/ 125 w 152"/>
                    <a:gd name="T83" fmla="*/ 21 h 28"/>
                    <a:gd name="T84" fmla="*/ 131 w 152"/>
                    <a:gd name="T85" fmla="*/ 19 h 28"/>
                    <a:gd name="T86" fmla="*/ 137 w 152"/>
                    <a:gd name="T87" fmla="*/ 15 h 28"/>
                    <a:gd name="T88" fmla="*/ 142 w 152"/>
                    <a:gd name="T89" fmla="*/ 13 h 28"/>
                    <a:gd name="T90" fmla="*/ 144 w 152"/>
                    <a:gd name="T91" fmla="*/ 9 h 28"/>
                    <a:gd name="T92" fmla="*/ 148 w 152"/>
                    <a:gd name="T93" fmla="*/ 7 h 28"/>
                    <a:gd name="T94" fmla="*/ 150 w 152"/>
                    <a:gd name="T95" fmla="*/ 2 h 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2"/>
                    <a:gd name="T145" fmla="*/ 0 h 28"/>
                    <a:gd name="T146" fmla="*/ 152 w 152"/>
                    <a:gd name="T147" fmla="*/ 28 h 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2" h="28">
                      <a:moveTo>
                        <a:pt x="2" y="21"/>
                      </a:move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4" y="26"/>
                      </a:lnTo>
                      <a:lnTo>
                        <a:pt x="16" y="26"/>
                      </a:lnTo>
                      <a:lnTo>
                        <a:pt x="18" y="26"/>
                      </a:lnTo>
                      <a:lnTo>
                        <a:pt x="20" y="26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3" y="28"/>
                      </a:lnTo>
                      <a:lnTo>
                        <a:pt x="22" y="28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close/>
                      <a:moveTo>
                        <a:pt x="152" y="2"/>
                      </a:moveTo>
                      <a:lnTo>
                        <a:pt x="150" y="2"/>
                      </a:lnTo>
                      <a:lnTo>
                        <a:pt x="148" y="2"/>
                      </a:lnTo>
                      <a:lnTo>
                        <a:pt x="146" y="0"/>
                      </a:lnTo>
                      <a:lnTo>
                        <a:pt x="144" y="0"/>
                      </a:lnTo>
                      <a:lnTo>
                        <a:pt x="144" y="2"/>
                      </a:lnTo>
                      <a:lnTo>
                        <a:pt x="142" y="2"/>
                      </a:lnTo>
                      <a:lnTo>
                        <a:pt x="142" y="3"/>
                      </a:lnTo>
                      <a:lnTo>
                        <a:pt x="142" y="5"/>
                      </a:lnTo>
                      <a:lnTo>
                        <a:pt x="141" y="5"/>
                      </a:lnTo>
                      <a:lnTo>
                        <a:pt x="141" y="7"/>
                      </a:lnTo>
                      <a:lnTo>
                        <a:pt x="139" y="7"/>
                      </a:lnTo>
                      <a:lnTo>
                        <a:pt x="139" y="9"/>
                      </a:lnTo>
                      <a:lnTo>
                        <a:pt x="137" y="9"/>
                      </a:lnTo>
                      <a:lnTo>
                        <a:pt x="137" y="11"/>
                      </a:lnTo>
                      <a:lnTo>
                        <a:pt x="135" y="11"/>
                      </a:lnTo>
                      <a:lnTo>
                        <a:pt x="133" y="13"/>
                      </a:lnTo>
                      <a:lnTo>
                        <a:pt x="131" y="13"/>
                      </a:lnTo>
                      <a:lnTo>
                        <a:pt x="131" y="15"/>
                      </a:lnTo>
                      <a:lnTo>
                        <a:pt x="129" y="15"/>
                      </a:lnTo>
                      <a:lnTo>
                        <a:pt x="127" y="15"/>
                      </a:lnTo>
                      <a:lnTo>
                        <a:pt x="125" y="17"/>
                      </a:lnTo>
                      <a:lnTo>
                        <a:pt x="123" y="17"/>
                      </a:lnTo>
                      <a:lnTo>
                        <a:pt x="121" y="17"/>
                      </a:lnTo>
                      <a:lnTo>
                        <a:pt x="121" y="19"/>
                      </a:lnTo>
                      <a:lnTo>
                        <a:pt x="119" y="19"/>
                      </a:lnTo>
                      <a:lnTo>
                        <a:pt x="118" y="19"/>
                      </a:lnTo>
                      <a:lnTo>
                        <a:pt x="116" y="19"/>
                      </a:lnTo>
                      <a:lnTo>
                        <a:pt x="116" y="21"/>
                      </a:lnTo>
                      <a:lnTo>
                        <a:pt x="114" y="21"/>
                      </a:lnTo>
                      <a:lnTo>
                        <a:pt x="112" y="21"/>
                      </a:lnTo>
                      <a:lnTo>
                        <a:pt x="110" y="21"/>
                      </a:lnTo>
                      <a:lnTo>
                        <a:pt x="110" y="23"/>
                      </a:lnTo>
                      <a:lnTo>
                        <a:pt x="108" y="23"/>
                      </a:lnTo>
                      <a:lnTo>
                        <a:pt x="106" y="23"/>
                      </a:lnTo>
                      <a:lnTo>
                        <a:pt x="104" y="23"/>
                      </a:lnTo>
                      <a:lnTo>
                        <a:pt x="102" y="23"/>
                      </a:lnTo>
                      <a:lnTo>
                        <a:pt x="100" y="23"/>
                      </a:lnTo>
                      <a:lnTo>
                        <a:pt x="98" y="23"/>
                      </a:lnTo>
                      <a:lnTo>
                        <a:pt x="96" y="23"/>
                      </a:lnTo>
                      <a:lnTo>
                        <a:pt x="94" y="23"/>
                      </a:lnTo>
                      <a:lnTo>
                        <a:pt x="93" y="23"/>
                      </a:lnTo>
                      <a:lnTo>
                        <a:pt x="91" y="23"/>
                      </a:lnTo>
                      <a:lnTo>
                        <a:pt x="89" y="23"/>
                      </a:lnTo>
                      <a:lnTo>
                        <a:pt x="87" y="23"/>
                      </a:lnTo>
                      <a:lnTo>
                        <a:pt x="87" y="21"/>
                      </a:lnTo>
                      <a:lnTo>
                        <a:pt x="85" y="21"/>
                      </a:lnTo>
                      <a:lnTo>
                        <a:pt x="83" y="21"/>
                      </a:lnTo>
                      <a:lnTo>
                        <a:pt x="81" y="21"/>
                      </a:lnTo>
                      <a:lnTo>
                        <a:pt x="79" y="21"/>
                      </a:lnTo>
                      <a:lnTo>
                        <a:pt x="77" y="21"/>
                      </a:lnTo>
                      <a:lnTo>
                        <a:pt x="75" y="21"/>
                      </a:lnTo>
                      <a:lnTo>
                        <a:pt x="73" y="19"/>
                      </a:lnTo>
                      <a:lnTo>
                        <a:pt x="71" y="19"/>
                      </a:lnTo>
                      <a:lnTo>
                        <a:pt x="71" y="17"/>
                      </a:lnTo>
                      <a:lnTo>
                        <a:pt x="70" y="17"/>
                      </a:lnTo>
                      <a:lnTo>
                        <a:pt x="70" y="15"/>
                      </a:lnTo>
                      <a:lnTo>
                        <a:pt x="68" y="15"/>
                      </a:lnTo>
                      <a:lnTo>
                        <a:pt x="68" y="13"/>
                      </a:lnTo>
                      <a:lnTo>
                        <a:pt x="68" y="11"/>
                      </a:lnTo>
                      <a:lnTo>
                        <a:pt x="66" y="11"/>
                      </a:lnTo>
                      <a:lnTo>
                        <a:pt x="60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4" y="17"/>
                      </a:lnTo>
                      <a:lnTo>
                        <a:pt x="66" y="19"/>
                      </a:lnTo>
                      <a:lnTo>
                        <a:pt x="68" y="19"/>
                      </a:lnTo>
                      <a:lnTo>
                        <a:pt x="70" y="21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5" y="25"/>
                      </a:lnTo>
                      <a:lnTo>
                        <a:pt x="79" y="25"/>
                      </a:lnTo>
                      <a:lnTo>
                        <a:pt x="81" y="26"/>
                      </a:lnTo>
                      <a:lnTo>
                        <a:pt x="83" y="26"/>
                      </a:lnTo>
                      <a:lnTo>
                        <a:pt x="85" y="26"/>
                      </a:lnTo>
                      <a:lnTo>
                        <a:pt x="87" y="26"/>
                      </a:lnTo>
                      <a:lnTo>
                        <a:pt x="89" y="28"/>
                      </a:lnTo>
                      <a:lnTo>
                        <a:pt x="91" y="28"/>
                      </a:lnTo>
                      <a:lnTo>
                        <a:pt x="94" y="28"/>
                      </a:lnTo>
                      <a:lnTo>
                        <a:pt x="96" y="28"/>
                      </a:lnTo>
                      <a:lnTo>
                        <a:pt x="98" y="28"/>
                      </a:lnTo>
                      <a:lnTo>
                        <a:pt x="100" y="26"/>
                      </a:lnTo>
                      <a:lnTo>
                        <a:pt x="102" y="26"/>
                      </a:lnTo>
                      <a:lnTo>
                        <a:pt x="106" y="26"/>
                      </a:lnTo>
                      <a:lnTo>
                        <a:pt x="108" y="26"/>
                      </a:lnTo>
                      <a:lnTo>
                        <a:pt x="110" y="26"/>
                      </a:lnTo>
                      <a:lnTo>
                        <a:pt x="112" y="25"/>
                      </a:lnTo>
                      <a:lnTo>
                        <a:pt x="116" y="25"/>
                      </a:lnTo>
                      <a:lnTo>
                        <a:pt x="118" y="23"/>
                      </a:lnTo>
                      <a:lnTo>
                        <a:pt x="119" y="23"/>
                      </a:lnTo>
                      <a:lnTo>
                        <a:pt x="121" y="23"/>
                      </a:lnTo>
                      <a:lnTo>
                        <a:pt x="125" y="21"/>
                      </a:lnTo>
                      <a:lnTo>
                        <a:pt x="127" y="21"/>
                      </a:lnTo>
                      <a:lnTo>
                        <a:pt x="129" y="19"/>
                      </a:lnTo>
                      <a:lnTo>
                        <a:pt x="131" y="19"/>
                      </a:lnTo>
                      <a:lnTo>
                        <a:pt x="133" y="17"/>
                      </a:lnTo>
                      <a:lnTo>
                        <a:pt x="135" y="17"/>
                      </a:lnTo>
                      <a:lnTo>
                        <a:pt x="137" y="15"/>
                      </a:lnTo>
                      <a:lnTo>
                        <a:pt x="139" y="15"/>
                      </a:lnTo>
                      <a:lnTo>
                        <a:pt x="141" y="13"/>
                      </a:lnTo>
                      <a:lnTo>
                        <a:pt x="142" y="13"/>
                      </a:lnTo>
                      <a:lnTo>
                        <a:pt x="142" y="11"/>
                      </a:lnTo>
                      <a:lnTo>
                        <a:pt x="144" y="11"/>
                      </a:lnTo>
                      <a:lnTo>
                        <a:pt x="144" y="9"/>
                      </a:lnTo>
                      <a:lnTo>
                        <a:pt x="146" y="9"/>
                      </a:lnTo>
                      <a:lnTo>
                        <a:pt x="146" y="7"/>
                      </a:lnTo>
                      <a:lnTo>
                        <a:pt x="148" y="7"/>
                      </a:lnTo>
                      <a:lnTo>
                        <a:pt x="148" y="5"/>
                      </a:lnTo>
                      <a:lnTo>
                        <a:pt x="150" y="3"/>
                      </a:lnTo>
                      <a:lnTo>
                        <a:pt x="150" y="2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89" name="Freeform 71"/>
                <p:cNvSpPr>
                  <a:spLocks/>
                </p:cNvSpPr>
                <p:nvPr/>
              </p:nvSpPr>
              <p:spPr bwMode="auto">
                <a:xfrm>
                  <a:off x="2985" y="2690"/>
                  <a:ext cx="23" cy="9"/>
                </a:xfrm>
                <a:custGeom>
                  <a:avLst/>
                  <a:gdLst>
                    <a:gd name="T0" fmla="*/ 2 w 23"/>
                    <a:gd name="T1" fmla="*/ 2 h 9"/>
                    <a:gd name="T2" fmla="*/ 4 w 23"/>
                    <a:gd name="T3" fmla="*/ 2 h 9"/>
                    <a:gd name="T4" fmla="*/ 6 w 23"/>
                    <a:gd name="T5" fmla="*/ 2 h 9"/>
                    <a:gd name="T6" fmla="*/ 6 w 23"/>
                    <a:gd name="T7" fmla="*/ 0 h 9"/>
                    <a:gd name="T8" fmla="*/ 8 w 23"/>
                    <a:gd name="T9" fmla="*/ 0 h 9"/>
                    <a:gd name="T10" fmla="*/ 10 w 23"/>
                    <a:gd name="T11" fmla="*/ 0 h 9"/>
                    <a:gd name="T12" fmla="*/ 10 w 23"/>
                    <a:gd name="T13" fmla="*/ 2 h 9"/>
                    <a:gd name="T14" fmla="*/ 10 w 23"/>
                    <a:gd name="T15" fmla="*/ 4 h 9"/>
                    <a:gd name="T16" fmla="*/ 10 w 23"/>
                    <a:gd name="T17" fmla="*/ 6 h 9"/>
                    <a:gd name="T18" fmla="*/ 12 w 23"/>
                    <a:gd name="T19" fmla="*/ 6 h 9"/>
                    <a:gd name="T20" fmla="*/ 16 w 23"/>
                    <a:gd name="T21" fmla="*/ 7 h 9"/>
                    <a:gd name="T22" fmla="*/ 20 w 23"/>
                    <a:gd name="T23" fmla="*/ 7 h 9"/>
                    <a:gd name="T24" fmla="*/ 22 w 23"/>
                    <a:gd name="T25" fmla="*/ 7 h 9"/>
                    <a:gd name="T26" fmla="*/ 22 w 23"/>
                    <a:gd name="T27" fmla="*/ 9 h 9"/>
                    <a:gd name="T28" fmla="*/ 23 w 23"/>
                    <a:gd name="T29" fmla="*/ 9 h 9"/>
                    <a:gd name="T30" fmla="*/ 16 w 23"/>
                    <a:gd name="T31" fmla="*/ 9 h 9"/>
                    <a:gd name="T32" fmla="*/ 10 w 23"/>
                    <a:gd name="T33" fmla="*/ 9 h 9"/>
                    <a:gd name="T34" fmla="*/ 4 w 23"/>
                    <a:gd name="T35" fmla="*/ 7 h 9"/>
                    <a:gd name="T36" fmla="*/ 0 w 23"/>
                    <a:gd name="T37" fmla="*/ 6 h 9"/>
                    <a:gd name="T38" fmla="*/ 2 w 23"/>
                    <a:gd name="T39" fmla="*/ 6 h 9"/>
                    <a:gd name="T40" fmla="*/ 2 w 23"/>
                    <a:gd name="T41" fmla="*/ 4 h 9"/>
                    <a:gd name="T42" fmla="*/ 2 w 23"/>
                    <a:gd name="T43" fmla="*/ 2 h 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9"/>
                    <a:gd name="T68" fmla="*/ 23 w 23"/>
                    <a:gd name="T69" fmla="*/ 9 h 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9">
                      <a:moveTo>
                        <a:pt x="2" y="2"/>
                      </a:move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6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16" y="9"/>
                      </a:lnTo>
                      <a:lnTo>
                        <a:pt x="10" y="9"/>
                      </a:lnTo>
                      <a:lnTo>
                        <a:pt x="4" y="7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90" name="Freeform 72"/>
                <p:cNvSpPr>
                  <a:spLocks/>
                </p:cNvSpPr>
                <p:nvPr/>
              </p:nvSpPr>
              <p:spPr bwMode="auto">
                <a:xfrm>
                  <a:off x="3045" y="2671"/>
                  <a:ext cx="92" cy="28"/>
                </a:xfrm>
                <a:custGeom>
                  <a:avLst/>
                  <a:gdLst>
                    <a:gd name="T0" fmla="*/ 92 w 92"/>
                    <a:gd name="T1" fmla="*/ 2 h 28"/>
                    <a:gd name="T2" fmla="*/ 90 w 92"/>
                    <a:gd name="T3" fmla="*/ 2 h 28"/>
                    <a:gd name="T4" fmla="*/ 88 w 92"/>
                    <a:gd name="T5" fmla="*/ 2 h 28"/>
                    <a:gd name="T6" fmla="*/ 86 w 92"/>
                    <a:gd name="T7" fmla="*/ 0 h 28"/>
                    <a:gd name="T8" fmla="*/ 84 w 92"/>
                    <a:gd name="T9" fmla="*/ 0 h 28"/>
                    <a:gd name="T10" fmla="*/ 84 w 92"/>
                    <a:gd name="T11" fmla="*/ 2 h 28"/>
                    <a:gd name="T12" fmla="*/ 82 w 92"/>
                    <a:gd name="T13" fmla="*/ 5 h 28"/>
                    <a:gd name="T14" fmla="*/ 79 w 92"/>
                    <a:gd name="T15" fmla="*/ 9 h 28"/>
                    <a:gd name="T16" fmla="*/ 75 w 92"/>
                    <a:gd name="T17" fmla="*/ 11 h 28"/>
                    <a:gd name="T18" fmla="*/ 67 w 92"/>
                    <a:gd name="T19" fmla="*/ 15 h 28"/>
                    <a:gd name="T20" fmla="*/ 56 w 92"/>
                    <a:gd name="T21" fmla="*/ 19 h 28"/>
                    <a:gd name="T22" fmla="*/ 44 w 92"/>
                    <a:gd name="T23" fmla="*/ 23 h 28"/>
                    <a:gd name="T24" fmla="*/ 33 w 92"/>
                    <a:gd name="T25" fmla="*/ 23 h 28"/>
                    <a:gd name="T26" fmla="*/ 31 w 92"/>
                    <a:gd name="T27" fmla="*/ 23 h 28"/>
                    <a:gd name="T28" fmla="*/ 27 w 92"/>
                    <a:gd name="T29" fmla="*/ 21 h 28"/>
                    <a:gd name="T30" fmla="*/ 23 w 92"/>
                    <a:gd name="T31" fmla="*/ 21 h 28"/>
                    <a:gd name="T32" fmla="*/ 19 w 92"/>
                    <a:gd name="T33" fmla="*/ 21 h 28"/>
                    <a:gd name="T34" fmla="*/ 15 w 92"/>
                    <a:gd name="T35" fmla="*/ 21 h 28"/>
                    <a:gd name="T36" fmla="*/ 13 w 92"/>
                    <a:gd name="T37" fmla="*/ 19 h 28"/>
                    <a:gd name="T38" fmla="*/ 10 w 92"/>
                    <a:gd name="T39" fmla="*/ 17 h 28"/>
                    <a:gd name="T40" fmla="*/ 8 w 92"/>
                    <a:gd name="T41" fmla="*/ 13 h 28"/>
                    <a:gd name="T42" fmla="*/ 8 w 92"/>
                    <a:gd name="T43" fmla="*/ 11 h 28"/>
                    <a:gd name="T44" fmla="*/ 6 w 92"/>
                    <a:gd name="T45" fmla="*/ 11 h 28"/>
                    <a:gd name="T46" fmla="*/ 0 w 92"/>
                    <a:gd name="T47" fmla="*/ 11 h 28"/>
                    <a:gd name="T48" fmla="*/ 6 w 92"/>
                    <a:gd name="T49" fmla="*/ 19 h 28"/>
                    <a:gd name="T50" fmla="*/ 13 w 92"/>
                    <a:gd name="T51" fmla="*/ 23 h 28"/>
                    <a:gd name="T52" fmla="*/ 23 w 92"/>
                    <a:gd name="T53" fmla="*/ 26 h 28"/>
                    <a:gd name="T54" fmla="*/ 31 w 92"/>
                    <a:gd name="T55" fmla="*/ 28 h 28"/>
                    <a:gd name="T56" fmla="*/ 40 w 92"/>
                    <a:gd name="T57" fmla="*/ 26 h 28"/>
                    <a:gd name="T58" fmla="*/ 50 w 92"/>
                    <a:gd name="T59" fmla="*/ 26 h 28"/>
                    <a:gd name="T60" fmla="*/ 59 w 92"/>
                    <a:gd name="T61" fmla="*/ 23 h 28"/>
                    <a:gd name="T62" fmla="*/ 69 w 92"/>
                    <a:gd name="T63" fmla="*/ 19 h 28"/>
                    <a:gd name="T64" fmla="*/ 75 w 92"/>
                    <a:gd name="T65" fmla="*/ 17 h 28"/>
                    <a:gd name="T66" fmla="*/ 81 w 92"/>
                    <a:gd name="T67" fmla="*/ 13 h 28"/>
                    <a:gd name="T68" fmla="*/ 86 w 92"/>
                    <a:gd name="T69" fmla="*/ 7 h 28"/>
                    <a:gd name="T70" fmla="*/ 92 w 92"/>
                    <a:gd name="T71" fmla="*/ 2 h 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2"/>
                    <a:gd name="T109" fmla="*/ 0 h 28"/>
                    <a:gd name="T110" fmla="*/ 92 w 92"/>
                    <a:gd name="T111" fmla="*/ 28 h 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2" h="28">
                      <a:moveTo>
                        <a:pt x="92" y="2"/>
                      </a:moveTo>
                      <a:lnTo>
                        <a:pt x="90" y="2"/>
                      </a:lnTo>
                      <a:lnTo>
                        <a:pt x="88" y="2"/>
                      </a:lnTo>
                      <a:lnTo>
                        <a:pt x="86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2" y="5"/>
                      </a:lnTo>
                      <a:lnTo>
                        <a:pt x="79" y="9"/>
                      </a:lnTo>
                      <a:lnTo>
                        <a:pt x="75" y="11"/>
                      </a:lnTo>
                      <a:lnTo>
                        <a:pt x="67" y="15"/>
                      </a:lnTo>
                      <a:lnTo>
                        <a:pt x="56" y="19"/>
                      </a:lnTo>
                      <a:lnTo>
                        <a:pt x="44" y="23"/>
                      </a:lnTo>
                      <a:lnTo>
                        <a:pt x="33" y="23"/>
                      </a:lnTo>
                      <a:lnTo>
                        <a:pt x="31" y="23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19" y="21"/>
                      </a:lnTo>
                      <a:lnTo>
                        <a:pt x="15" y="21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0" y="11"/>
                      </a:lnTo>
                      <a:lnTo>
                        <a:pt x="6" y="19"/>
                      </a:lnTo>
                      <a:lnTo>
                        <a:pt x="13" y="23"/>
                      </a:lnTo>
                      <a:lnTo>
                        <a:pt x="23" y="26"/>
                      </a:lnTo>
                      <a:lnTo>
                        <a:pt x="31" y="28"/>
                      </a:lnTo>
                      <a:lnTo>
                        <a:pt x="40" y="26"/>
                      </a:lnTo>
                      <a:lnTo>
                        <a:pt x="50" y="26"/>
                      </a:lnTo>
                      <a:lnTo>
                        <a:pt x="59" y="23"/>
                      </a:lnTo>
                      <a:lnTo>
                        <a:pt x="69" y="19"/>
                      </a:lnTo>
                      <a:lnTo>
                        <a:pt x="75" y="17"/>
                      </a:lnTo>
                      <a:lnTo>
                        <a:pt x="81" y="13"/>
                      </a:lnTo>
                      <a:lnTo>
                        <a:pt x="86" y="7"/>
                      </a:lnTo>
                      <a:lnTo>
                        <a:pt x="9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91" name="Freeform 73"/>
                <p:cNvSpPr>
                  <a:spLocks/>
                </p:cNvSpPr>
                <p:nvPr/>
              </p:nvSpPr>
              <p:spPr bwMode="auto">
                <a:xfrm>
                  <a:off x="3106" y="2697"/>
                  <a:ext cx="33" cy="22"/>
                </a:xfrm>
                <a:custGeom>
                  <a:avLst/>
                  <a:gdLst>
                    <a:gd name="T0" fmla="*/ 23 w 33"/>
                    <a:gd name="T1" fmla="*/ 0 h 22"/>
                    <a:gd name="T2" fmla="*/ 23 w 33"/>
                    <a:gd name="T3" fmla="*/ 2 h 22"/>
                    <a:gd name="T4" fmla="*/ 25 w 33"/>
                    <a:gd name="T5" fmla="*/ 2 h 22"/>
                    <a:gd name="T6" fmla="*/ 25 w 33"/>
                    <a:gd name="T7" fmla="*/ 4 h 22"/>
                    <a:gd name="T8" fmla="*/ 27 w 33"/>
                    <a:gd name="T9" fmla="*/ 4 h 22"/>
                    <a:gd name="T10" fmla="*/ 29 w 33"/>
                    <a:gd name="T11" fmla="*/ 4 h 22"/>
                    <a:gd name="T12" fmla="*/ 29 w 33"/>
                    <a:gd name="T13" fmla="*/ 6 h 22"/>
                    <a:gd name="T14" fmla="*/ 31 w 33"/>
                    <a:gd name="T15" fmla="*/ 6 h 22"/>
                    <a:gd name="T16" fmla="*/ 31 w 33"/>
                    <a:gd name="T17" fmla="*/ 8 h 22"/>
                    <a:gd name="T18" fmla="*/ 33 w 33"/>
                    <a:gd name="T19" fmla="*/ 8 h 22"/>
                    <a:gd name="T20" fmla="*/ 33 w 33"/>
                    <a:gd name="T21" fmla="*/ 10 h 22"/>
                    <a:gd name="T22" fmla="*/ 33 w 33"/>
                    <a:gd name="T23" fmla="*/ 12 h 22"/>
                    <a:gd name="T24" fmla="*/ 33 w 33"/>
                    <a:gd name="T25" fmla="*/ 14 h 22"/>
                    <a:gd name="T26" fmla="*/ 31 w 33"/>
                    <a:gd name="T27" fmla="*/ 14 h 22"/>
                    <a:gd name="T28" fmla="*/ 31 w 33"/>
                    <a:gd name="T29" fmla="*/ 16 h 22"/>
                    <a:gd name="T30" fmla="*/ 31 w 33"/>
                    <a:gd name="T31" fmla="*/ 18 h 22"/>
                    <a:gd name="T32" fmla="*/ 29 w 33"/>
                    <a:gd name="T33" fmla="*/ 18 h 22"/>
                    <a:gd name="T34" fmla="*/ 29 w 33"/>
                    <a:gd name="T35" fmla="*/ 20 h 22"/>
                    <a:gd name="T36" fmla="*/ 29 w 33"/>
                    <a:gd name="T37" fmla="*/ 22 h 22"/>
                    <a:gd name="T38" fmla="*/ 27 w 33"/>
                    <a:gd name="T39" fmla="*/ 22 h 22"/>
                    <a:gd name="T40" fmla="*/ 25 w 33"/>
                    <a:gd name="T41" fmla="*/ 22 h 22"/>
                    <a:gd name="T42" fmla="*/ 23 w 33"/>
                    <a:gd name="T43" fmla="*/ 22 h 22"/>
                    <a:gd name="T44" fmla="*/ 21 w 33"/>
                    <a:gd name="T45" fmla="*/ 22 h 22"/>
                    <a:gd name="T46" fmla="*/ 20 w 33"/>
                    <a:gd name="T47" fmla="*/ 22 h 22"/>
                    <a:gd name="T48" fmla="*/ 18 w 33"/>
                    <a:gd name="T49" fmla="*/ 22 h 22"/>
                    <a:gd name="T50" fmla="*/ 18 w 33"/>
                    <a:gd name="T51" fmla="*/ 20 h 22"/>
                    <a:gd name="T52" fmla="*/ 16 w 33"/>
                    <a:gd name="T53" fmla="*/ 20 h 22"/>
                    <a:gd name="T54" fmla="*/ 16 w 33"/>
                    <a:gd name="T55" fmla="*/ 18 h 22"/>
                    <a:gd name="T56" fmla="*/ 14 w 33"/>
                    <a:gd name="T57" fmla="*/ 18 h 22"/>
                    <a:gd name="T58" fmla="*/ 14 w 33"/>
                    <a:gd name="T59" fmla="*/ 16 h 22"/>
                    <a:gd name="T60" fmla="*/ 12 w 33"/>
                    <a:gd name="T61" fmla="*/ 16 h 22"/>
                    <a:gd name="T62" fmla="*/ 10 w 33"/>
                    <a:gd name="T63" fmla="*/ 16 h 22"/>
                    <a:gd name="T64" fmla="*/ 8 w 33"/>
                    <a:gd name="T65" fmla="*/ 16 h 22"/>
                    <a:gd name="T66" fmla="*/ 6 w 33"/>
                    <a:gd name="T67" fmla="*/ 16 h 22"/>
                    <a:gd name="T68" fmla="*/ 4 w 33"/>
                    <a:gd name="T69" fmla="*/ 16 h 22"/>
                    <a:gd name="T70" fmla="*/ 4 w 33"/>
                    <a:gd name="T71" fmla="*/ 14 h 22"/>
                    <a:gd name="T72" fmla="*/ 2 w 33"/>
                    <a:gd name="T73" fmla="*/ 14 h 22"/>
                    <a:gd name="T74" fmla="*/ 0 w 33"/>
                    <a:gd name="T75" fmla="*/ 14 h 22"/>
                    <a:gd name="T76" fmla="*/ 0 w 33"/>
                    <a:gd name="T77" fmla="*/ 12 h 22"/>
                    <a:gd name="T78" fmla="*/ 2 w 33"/>
                    <a:gd name="T79" fmla="*/ 12 h 22"/>
                    <a:gd name="T80" fmla="*/ 2 w 33"/>
                    <a:gd name="T81" fmla="*/ 10 h 22"/>
                    <a:gd name="T82" fmla="*/ 4 w 33"/>
                    <a:gd name="T83" fmla="*/ 10 h 22"/>
                    <a:gd name="T84" fmla="*/ 6 w 33"/>
                    <a:gd name="T85" fmla="*/ 10 h 22"/>
                    <a:gd name="T86" fmla="*/ 8 w 33"/>
                    <a:gd name="T87" fmla="*/ 8 h 22"/>
                    <a:gd name="T88" fmla="*/ 10 w 33"/>
                    <a:gd name="T89" fmla="*/ 8 h 22"/>
                    <a:gd name="T90" fmla="*/ 12 w 33"/>
                    <a:gd name="T91" fmla="*/ 8 h 22"/>
                    <a:gd name="T92" fmla="*/ 12 w 33"/>
                    <a:gd name="T93" fmla="*/ 6 h 22"/>
                    <a:gd name="T94" fmla="*/ 14 w 33"/>
                    <a:gd name="T95" fmla="*/ 6 h 22"/>
                    <a:gd name="T96" fmla="*/ 16 w 33"/>
                    <a:gd name="T97" fmla="*/ 6 h 22"/>
                    <a:gd name="T98" fmla="*/ 16 w 33"/>
                    <a:gd name="T99" fmla="*/ 4 h 22"/>
                    <a:gd name="T100" fmla="*/ 18 w 33"/>
                    <a:gd name="T101" fmla="*/ 4 h 22"/>
                    <a:gd name="T102" fmla="*/ 20 w 33"/>
                    <a:gd name="T103" fmla="*/ 2 h 22"/>
                    <a:gd name="T104" fmla="*/ 21 w 33"/>
                    <a:gd name="T105" fmla="*/ 2 h 22"/>
                    <a:gd name="T106" fmla="*/ 21 w 33"/>
                    <a:gd name="T107" fmla="*/ 0 h 22"/>
                    <a:gd name="T108" fmla="*/ 23 w 33"/>
                    <a:gd name="T109" fmla="*/ 0 h 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3"/>
                    <a:gd name="T166" fmla="*/ 0 h 22"/>
                    <a:gd name="T167" fmla="*/ 33 w 33"/>
                    <a:gd name="T168" fmla="*/ 22 h 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3" h="22">
                      <a:moveTo>
                        <a:pt x="23" y="0"/>
                      </a:move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7" y="22"/>
                      </a:lnTo>
                      <a:lnTo>
                        <a:pt x="25" y="22"/>
                      </a:lnTo>
                      <a:lnTo>
                        <a:pt x="23" y="22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18" y="22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C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92" name="Freeform 74"/>
                <p:cNvSpPr>
                  <a:spLocks/>
                </p:cNvSpPr>
                <p:nvPr/>
              </p:nvSpPr>
              <p:spPr bwMode="auto">
                <a:xfrm>
                  <a:off x="3106" y="2697"/>
                  <a:ext cx="33" cy="22"/>
                </a:xfrm>
                <a:custGeom>
                  <a:avLst/>
                  <a:gdLst>
                    <a:gd name="T0" fmla="*/ 23 w 33"/>
                    <a:gd name="T1" fmla="*/ 0 h 22"/>
                    <a:gd name="T2" fmla="*/ 25 w 33"/>
                    <a:gd name="T3" fmla="*/ 2 h 22"/>
                    <a:gd name="T4" fmla="*/ 27 w 33"/>
                    <a:gd name="T5" fmla="*/ 4 h 22"/>
                    <a:gd name="T6" fmla="*/ 29 w 33"/>
                    <a:gd name="T7" fmla="*/ 4 h 22"/>
                    <a:gd name="T8" fmla="*/ 31 w 33"/>
                    <a:gd name="T9" fmla="*/ 6 h 22"/>
                    <a:gd name="T10" fmla="*/ 33 w 33"/>
                    <a:gd name="T11" fmla="*/ 8 h 22"/>
                    <a:gd name="T12" fmla="*/ 33 w 33"/>
                    <a:gd name="T13" fmla="*/ 10 h 22"/>
                    <a:gd name="T14" fmla="*/ 33 w 33"/>
                    <a:gd name="T15" fmla="*/ 12 h 22"/>
                    <a:gd name="T16" fmla="*/ 31 w 33"/>
                    <a:gd name="T17" fmla="*/ 14 h 22"/>
                    <a:gd name="T18" fmla="*/ 31 w 33"/>
                    <a:gd name="T19" fmla="*/ 16 h 22"/>
                    <a:gd name="T20" fmla="*/ 31 w 33"/>
                    <a:gd name="T21" fmla="*/ 18 h 22"/>
                    <a:gd name="T22" fmla="*/ 29 w 33"/>
                    <a:gd name="T23" fmla="*/ 18 h 22"/>
                    <a:gd name="T24" fmla="*/ 27 w 33"/>
                    <a:gd name="T25" fmla="*/ 22 h 22"/>
                    <a:gd name="T26" fmla="*/ 23 w 33"/>
                    <a:gd name="T27" fmla="*/ 22 h 22"/>
                    <a:gd name="T28" fmla="*/ 20 w 33"/>
                    <a:gd name="T29" fmla="*/ 22 h 22"/>
                    <a:gd name="T30" fmla="*/ 16 w 33"/>
                    <a:gd name="T31" fmla="*/ 20 h 22"/>
                    <a:gd name="T32" fmla="*/ 16 w 33"/>
                    <a:gd name="T33" fmla="*/ 18 h 22"/>
                    <a:gd name="T34" fmla="*/ 14 w 33"/>
                    <a:gd name="T35" fmla="*/ 18 h 22"/>
                    <a:gd name="T36" fmla="*/ 14 w 33"/>
                    <a:gd name="T37" fmla="*/ 16 h 22"/>
                    <a:gd name="T38" fmla="*/ 12 w 33"/>
                    <a:gd name="T39" fmla="*/ 16 h 22"/>
                    <a:gd name="T40" fmla="*/ 8 w 33"/>
                    <a:gd name="T41" fmla="*/ 16 h 22"/>
                    <a:gd name="T42" fmla="*/ 4 w 33"/>
                    <a:gd name="T43" fmla="*/ 16 h 22"/>
                    <a:gd name="T44" fmla="*/ 2 w 33"/>
                    <a:gd name="T45" fmla="*/ 14 h 22"/>
                    <a:gd name="T46" fmla="*/ 0 w 33"/>
                    <a:gd name="T47" fmla="*/ 12 h 22"/>
                    <a:gd name="T48" fmla="*/ 6 w 33"/>
                    <a:gd name="T49" fmla="*/ 10 h 22"/>
                    <a:gd name="T50" fmla="*/ 12 w 33"/>
                    <a:gd name="T51" fmla="*/ 6 h 22"/>
                    <a:gd name="T52" fmla="*/ 18 w 33"/>
                    <a:gd name="T53" fmla="*/ 4 h 22"/>
                    <a:gd name="T54" fmla="*/ 23 w 33"/>
                    <a:gd name="T55" fmla="*/ 0 h 2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3"/>
                    <a:gd name="T85" fmla="*/ 0 h 22"/>
                    <a:gd name="T86" fmla="*/ 33 w 33"/>
                    <a:gd name="T87" fmla="*/ 22 h 2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3" h="22">
                      <a:moveTo>
                        <a:pt x="23" y="0"/>
                      </a:move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2" y="6"/>
                      </a:lnTo>
                      <a:lnTo>
                        <a:pt x="18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93" name="Freeform 75"/>
                <p:cNvSpPr>
                  <a:spLocks/>
                </p:cNvSpPr>
                <p:nvPr/>
              </p:nvSpPr>
              <p:spPr bwMode="auto">
                <a:xfrm>
                  <a:off x="3106" y="2709"/>
                  <a:ext cx="31" cy="10"/>
                </a:xfrm>
                <a:custGeom>
                  <a:avLst/>
                  <a:gdLst>
                    <a:gd name="T0" fmla="*/ 23 w 31"/>
                    <a:gd name="T1" fmla="*/ 0 h 10"/>
                    <a:gd name="T2" fmla="*/ 25 w 31"/>
                    <a:gd name="T3" fmla="*/ 0 h 10"/>
                    <a:gd name="T4" fmla="*/ 27 w 31"/>
                    <a:gd name="T5" fmla="*/ 0 h 10"/>
                    <a:gd name="T6" fmla="*/ 29 w 31"/>
                    <a:gd name="T7" fmla="*/ 0 h 10"/>
                    <a:gd name="T8" fmla="*/ 29 w 31"/>
                    <a:gd name="T9" fmla="*/ 2 h 10"/>
                    <a:gd name="T10" fmla="*/ 29 w 31"/>
                    <a:gd name="T11" fmla="*/ 4 h 10"/>
                    <a:gd name="T12" fmla="*/ 31 w 31"/>
                    <a:gd name="T13" fmla="*/ 4 h 10"/>
                    <a:gd name="T14" fmla="*/ 31 w 31"/>
                    <a:gd name="T15" fmla="*/ 6 h 10"/>
                    <a:gd name="T16" fmla="*/ 29 w 31"/>
                    <a:gd name="T17" fmla="*/ 6 h 10"/>
                    <a:gd name="T18" fmla="*/ 29 w 31"/>
                    <a:gd name="T19" fmla="*/ 8 h 10"/>
                    <a:gd name="T20" fmla="*/ 29 w 31"/>
                    <a:gd name="T21" fmla="*/ 10 h 10"/>
                    <a:gd name="T22" fmla="*/ 27 w 31"/>
                    <a:gd name="T23" fmla="*/ 10 h 10"/>
                    <a:gd name="T24" fmla="*/ 25 w 31"/>
                    <a:gd name="T25" fmla="*/ 10 h 10"/>
                    <a:gd name="T26" fmla="*/ 23 w 31"/>
                    <a:gd name="T27" fmla="*/ 10 h 10"/>
                    <a:gd name="T28" fmla="*/ 21 w 31"/>
                    <a:gd name="T29" fmla="*/ 10 h 10"/>
                    <a:gd name="T30" fmla="*/ 20 w 31"/>
                    <a:gd name="T31" fmla="*/ 10 h 10"/>
                    <a:gd name="T32" fmla="*/ 18 w 31"/>
                    <a:gd name="T33" fmla="*/ 10 h 10"/>
                    <a:gd name="T34" fmla="*/ 18 w 31"/>
                    <a:gd name="T35" fmla="*/ 8 h 10"/>
                    <a:gd name="T36" fmla="*/ 16 w 31"/>
                    <a:gd name="T37" fmla="*/ 8 h 10"/>
                    <a:gd name="T38" fmla="*/ 16 w 31"/>
                    <a:gd name="T39" fmla="*/ 6 h 10"/>
                    <a:gd name="T40" fmla="*/ 14 w 31"/>
                    <a:gd name="T41" fmla="*/ 6 h 10"/>
                    <a:gd name="T42" fmla="*/ 14 w 31"/>
                    <a:gd name="T43" fmla="*/ 4 h 10"/>
                    <a:gd name="T44" fmla="*/ 12 w 31"/>
                    <a:gd name="T45" fmla="*/ 4 h 10"/>
                    <a:gd name="T46" fmla="*/ 10 w 31"/>
                    <a:gd name="T47" fmla="*/ 4 h 10"/>
                    <a:gd name="T48" fmla="*/ 8 w 31"/>
                    <a:gd name="T49" fmla="*/ 4 h 10"/>
                    <a:gd name="T50" fmla="*/ 6 w 31"/>
                    <a:gd name="T51" fmla="*/ 4 h 10"/>
                    <a:gd name="T52" fmla="*/ 4 w 31"/>
                    <a:gd name="T53" fmla="*/ 4 h 10"/>
                    <a:gd name="T54" fmla="*/ 4 w 31"/>
                    <a:gd name="T55" fmla="*/ 2 h 10"/>
                    <a:gd name="T56" fmla="*/ 2 w 31"/>
                    <a:gd name="T57" fmla="*/ 2 h 10"/>
                    <a:gd name="T58" fmla="*/ 0 w 31"/>
                    <a:gd name="T59" fmla="*/ 2 h 10"/>
                    <a:gd name="T60" fmla="*/ 0 w 31"/>
                    <a:gd name="T61" fmla="*/ 0 h 10"/>
                    <a:gd name="T62" fmla="*/ 2 w 31"/>
                    <a:gd name="T63" fmla="*/ 0 h 10"/>
                    <a:gd name="T64" fmla="*/ 4 w 31"/>
                    <a:gd name="T65" fmla="*/ 0 h 10"/>
                    <a:gd name="T66" fmla="*/ 6 w 31"/>
                    <a:gd name="T67" fmla="*/ 0 h 10"/>
                    <a:gd name="T68" fmla="*/ 8 w 31"/>
                    <a:gd name="T69" fmla="*/ 0 h 10"/>
                    <a:gd name="T70" fmla="*/ 10 w 31"/>
                    <a:gd name="T71" fmla="*/ 0 h 10"/>
                    <a:gd name="T72" fmla="*/ 12 w 31"/>
                    <a:gd name="T73" fmla="*/ 0 h 10"/>
                    <a:gd name="T74" fmla="*/ 14 w 31"/>
                    <a:gd name="T75" fmla="*/ 0 h 10"/>
                    <a:gd name="T76" fmla="*/ 16 w 31"/>
                    <a:gd name="T77" fmla="*/ 0 h 10"/>
                    <a:gd name="T78" fmla="*/ 18 w 31"/>
                    <a:gd name="T79" fmla="*/ 0 h 10"/>
                    <a:gd name="T80" fmla="*/ 20 w 31"/>
                    <a:gd name="T81" fmla="*/ 0 h 10"/>
                    <a:gd name="T82" fmla="*/ 21 w 31"/>
                    <a:gd name="T83" fmla="*/ 0 h 10"/>
                    <a:gd name="T84" fmla="*/ 23 w 31"/>
                    <a:gd name="T85" fmla="*/ 0 h 1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"/>
                    <a:gd name="T130" fmla="*/ 0 h 10"/>
                    <a:gd name="T131" fmla="*/ 31 w 31"/>
                    <a:gd name="T132" fmla="*/ 10 h 1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" h="10">
                      <a:moveTo>
                        <a:pt x="23" y="0"/>
                      </a:move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437" name="Line 76"/>
              <p:cNvSpPr>
                <a:spLocks noChangeShapeType="1"/>
              </p:cNvSpPr>
              <p:nvPr/>
            </p:nvSpPr>
            <p:spPr bwMode="auto">
              <a:xfrm>
                <a:off x="1066" y="1680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8" name="Rectangle 77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burger</a:t>
                </a:r>
                <a:endParaRPr lang="en-US" sz="2400">
                  <a:latin typeface="Tahoma" charset="0"/>
                </a:endParaRPr>
              </a:p>
            </p:txBody>
          </p:sp>
        </p:grpSp>
        <p:sp>
          <p:nvSpPr>
            <p:cNvPr id="56435" name="Text Box 78"/>
            <p:cNvSpPr txBox="1">
              <a:spLocks noChangeArrowheads="1"/>
            </p:cNvSpPr>
            <p:nvPr/>
          </p:nvSpPr>
          <p:spPr bwMode="auto">
            <a:xfrm>
              <a:off x="2016" y="1478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</p:grpSp>
      <p:sp>
        <p:nvSpPr>
          <p:cNvPr id="523343" name="Text Box 79"/>
          <p:cNvSpPr txBox="1">
            <a:spLocks noChangeArrowheads="1"/>
          </p:cNvSpPr>
          <p:nvPr/>
        </p:nvSpPr>
        <p:spPr bwMode="auto">
          <a:xfrm>
            <a:off x="3570288" y="587057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SzTx/>
            </a:pPr>
            <a:r>
              <a:rPr lang="en-US" sz="1000">
                <a:latin typeface="Tahoma" charset="0"/>
              </a:rPr>
              <a:t>Sr+</a:t>
            </a: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376363" y="4514850"/>
            <a:ext cx="6765925" cy="557213"/>
            <a:chOff x="586" y="2880"/>
            <a:chExt cx="4262" cy="351"/>
          </a:xfrm>
        </p:grpSpPr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586" y="2880"/>
              <a:ext cx="3926" cy="351"/>
              <a:chOff x="586" y="2880"/>
              <a:chExt cx="3926" cy="351"/>
            </a:xfrm>
          </p:grpSpPr>
          <p:sp>
            <p:nvSpPr>
              <p:cNvPr id="56427" name="Line 82"/>
              <p:cNvSpPr>
                <a:spLocks noChangeShapeType="1"/>
              </p:cNvSpPr>
              <p:nvPr/>
            </p:nvSpPr>
            <p:spPr bwMode="auto">
              <a:xfrm>
                <a:off x="1066" y="3072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8" name="Text Box 83"/>
              <p:cNvSpPr txBox="1">
                <a:spLocks noChangeArrowheads="1"/>
              </p:cNvSpPr>
              <p:nvPr/>
            </p:nvSpPr>
            <p:spPr bwMode="auto">
              <a:xfrm>
                <a:off x="2160" y="2928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</a:pPr>
                <a:r>
                  <a:rPr lang="en-US" sz="2400">
                    <a:latin typeface="Tahoma" charset="0"/>
                  </a:rPr>
                  <a:t>&amp;</a:t>
                </a:r>
              </a:p>
            </p:txBody>
          </p:sp>
          <p:sp>
            <p:nvSpPr>
              <p:cNvPr id="56429" name="Line 84"/>
              <p:cNvSpPr>
                <a:spLocks noChangeShapeType="1"/>
              </p:cNvSpPr>
              <p:nvPr/>
            </p:nvSpPr>
            <p:spPr bwMode="auto">
              <a:xfrm>
                <a:off x="3744" y="3072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6430" name="Picture 85" descr="an00088_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86" y="2880"/>
                <a:ext cx="350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431" name="Picture 86" descr="an00088_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62" y="2880"/>
                <a:ext cx="350" cy="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432" name="Rectangle 87"/>
              <p:cNvSpPr>
                <a:spLocks noChangeArrowheads="1"/>
              </p:cNvSpPr>
              <p:nvPr/>
            </p:nvSpPr>
            <p:spPr bwMode="auto">
              <a:xfrm>
                <a:off x="3120" y="2918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dog</a:t>
                </a:r>
                <a:endParaRPr lang="en-US" sz="2400">
                  <a:latin typeface="Tahoma" charset="0"/>
                </a:endParaRPr>
              </a:p>
            </p:txBody>
          </p:sp>
          <p:sp>
            <p:nvSpPr>
              <p:cNvPr id="56433" name="Rectangle 88"/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dog</a:t>
                </a:r>
                <a:endParaRPr lang="en-US" sz="2400">
                  <a:latin typeface="Tahoma" charset="0"/>
                </a:endParaRPr>
              </a:p>
            </p:txBody>
          </p:sp>
        </p:grpSp>
        <p:sp>
          <p:nvSpPr>
            <p:cNvPr id="56425" name="Text Box 89"/>
            <p:cNvSpPr txBox="1">
              <a:spLocks noChangeArrowheads="1"/>
            </p:cNvSpPr>
            <p:nvPr/>
          </p:nvSpPr>
          <p:spPr bwMode="auto">
            <a:xfrm>
              <a:off x="1968" y="2880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  <p:sp>
          <p:nvSpPr>
            <p:cNvPr id="56426" name="Text Box 90"/>
            <p:cNvSpPr txBox="1">
              <a:spLocks noChangeArrowheads="1"/>
            </p:cNvSpPr>
            <p:nvPr/>
          </p:nvSpPr>
          <p:spPr bwMode="auto">
            <a:xfrm>
              <a:off x="4512" y="2880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</p:grpSp>
      <p:sp>
        <p:nvSpPr>
          <p:cNvPr id="523355" name="Text Box 91"/>
          <p:cNvSpPr txBox="1">
            <a:spLocks noChangeArrowheads="1"/>
          </p:cNvSpPr>
          <p:nvPr/>
        </p:nvSpPr>
        <p:spPr bwMode="auto">
          <a:xfrm>
            <a:off x="7656513" y="5637213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buSzTx/>
            </a:pPr>
            <a:r>
              <a:rPr lang="en-US" sz="1000">
                <a:latin typeface="Tahoma" charset="0"/>
              </a:rPr>
              <a:t>Sr+</a:t>
            </a:r>
          </a:p>
        </p:txBody>
      </p:sp>
      <p:grpSp>
        <p:nvGrpSpPr>
          <p:cNvPr id="9" name="Group 92"/>
          <p:cNvGrpSpPr>
            <a:grpSpLocks/>
          </p:cNvGrpSpPr>
          <p:nvPr/>
        </p:nvGrpSpPr>
        <p:grpSpPr bwMode="auto">
          <a:xfrm>
            <a:off x="1071563" y="3676650"/>
            <a:ext cx="7070725" cy="685800"/>
            <a:chOff x="394" y="2352"/>
            <a:chExt cx="4454" cy="432"/>
          </a:xfrm>
        </p:grpSpPr>
        <p:grpSp>
          <p:nvGrpSpPr>
            <p:cNvPr id="10" name="Group 93"/>
            <p:cNvGrpSpPr>
              <a:grpSpLocks/>
            </p:cNvGrpSpPr>
            <p:nvPr/>
          </p:nvGrpSpPr>
          <p:grpSpPr bwMode="auto">
            <a:xfrm>
              <a:off x="394" y="2400"/>
              <a:ext cx="4310" cy="384"/>
              <a:chOff x="394" y="2400"/>
              <a:chExt cx="4310" cy="384"/>
            </a:xfrm>
          </p:grpSpPr>
          <p:sp>
            <p:nvSpPr>
              <p:cNvPr id="56417" name="Line 94"/>
              <p:cNvSpPr>
                <a:spLocks noChangeShapeType="1"/>
              </p:cNvSpPr>
              <p:nvPr/>
            </p:nvSpPr>
            <p:spPr bwMode="auto">
              <a:xfrm>
                <a:off x="1066" y="2592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18" name="Text Box 95"/>
              <p:cNvSpPr txBox="1">
                <a:spLocks noChangeArrowheads="1"/>
              </p:cNvSpPr>
              <p:nvPr/>
            </p:nvSpPr>
            <p:spPr bwMode="auto">
              <a:xfrm>
                <a:off x="2160" y="2448"/>
                <a:ext cx="8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  <a:buSzTx/>
                </a:pPr>
                <a:r>
                  <a:rPr lang="en-US" sz="2400">
                    <a:latin typeface="Tahoma" charset="0"/>
                  </a:rPr>
                  <a:t>&amp;</a:t>
                </a:r>
              </a:p>
            </p:txBody>
          </p:sp>
          <p:sp>
            <p:nvSpPr>
              <p:cNvPr id="56419" name="Line 96"/>
              <p:cNvSpPr>
                <a:spLocks noChangeShapeType="1"/>
              </p:cNvSpPr>
              <p:nvPr/>
            </p:nvSpPr>
            <p:spPr bwMode="auto">
              <a:xfrm>
                <a:off x="3744" y="2592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6420" name="Picture 97" descr="bd10966_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592" y="2400"/>
                <a:ext cx="33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421" name="Picture 98" descr="bd10966_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262" y="2400"/>
                <a:ext cx="338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422" name="Rectangle 99"/>
              <p:cNvSpPr>
                <a:spLocks noChangeArrowheads="1"/>
              </p:cNvSpPr>
              <p:nvPr/>
            </p:nvSpPr>
            <p:spPr bwMode="auto">
              <a:xfrm>
                <a:off x="394" y="2448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star</a:t>
                </a:r>
                <a:endParaRPr lang="en-US" sz="2400">
                  <a:latin typeface="Tahoma" charset="0"/>
                </a:endParaRPr>
              </a:p>
            </p:txBody>
          </p:sp>
          <p:sp>
            <p:nvSpPr>
              <p:cNvPr id="56423" name="Rectangle 100"/>
              <p:cNvSpPr>
                <a:spLocks noChangeArrowheads="1"/>
              </p:cNvSpPr>
              <p:nvPr/>
            </p:nvSpPr>
            <p:spPr bwMode="auto">
              <a:xfrm>
                <a:off x="3984" y="2448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star</a:t>
                </a:r>
                <a:endParaRPr lang="en-US" sz="2400">
                  <a:latin typeface="Tahoma" charset="0"/>
                </a:endParaRPr>
              </a:p>
            </p:txBody>
          </p:sp>
        </p:grpSp>
        <p:sp>
          <p:nvSpPr>
            <p:cNvPr id="56415" name="Text Box 101"/>
            <p:cNvSpPr txBox="1">
              <a:spLocks noChangeArrowheads="1"/>
            </p:cNvSpPr>
            <p:nvPr/>
          </p:nvSpPr>
          <p:spPr bwMode="auto">
            <a:xfrm>
              <a:off x="1968" y="2352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  <p:sp>
          <p:nvSpPr>
            <p:cNvPr id="56416" name="Text Box 102"/>
            <p:cNvSpPr txBox="1">
              <a:spLocks noChangeArrowheads="1"/>
            </p:cNvSpPr>
            <p:nvPr/>
          </p:nvSpPr>
          <p:spPr bwMode="auto">
            <a:xfrm>
              <a:off x="4512" y="2400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</p:grpSp>
      <p:grpSp>
        <p:nvGrpSpPr>
          <p:cNvPr id="11" name="Group 103"/>
          <p:cNvGrpSpPr>
            <a:grpSpLocks/>
          </p:cNvGrpSpPr>
          <p:nvPr/>
        </p:nvGrpSpPr>
        <p:grpSpPr bwMode="auto">
          <a:xfrm>
            <a:off x="5246688" y="2838450"/>
            <a:ext cx="3048000" cy="625475"/>
            <a:chOff x="3024" y="1392"/>
            <a:chExt cx="1920" cy="394"/>
          </a:xfrm>
        </p:grpSpPr>
        <p:grpSp>
          <p:nvGrpSpPr>
            <p:cNvPr id="12" name="Group 104"/>
            <p:cNvGrpSpPr>
              <a:grpSpLocks/>
            </p:cNvGrpSpPr>
            <p:nvPr/>
          </p:nvGrpSpPr>
          <p:grpSpPr bwMode="auto">
            <a:xfrm>
              <a:off x="3024" y="1536"/>
              <a:ext cx="1632" cy="250"/>
              <a:chOff x="3024" y="1536"/>
              <a:chExt cx="1632" cy="250"/>
            </a:xfrm>
          </p:grpSpPr>
          <p:sp>
            <p:nvSpPr>
              <p:cNvPr id="56356" name="Line 105"/>
              <p:cNvSpPr>
                <a:spLocks noChangeShapeType="1"/>
              </p:cNvSpPr>
              <p:nvPr/>
            </p:nvSpPr>
            <p:spPr bwMode="auto">
              <a:xfrm>
                <a:off x="3744" y="1680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57" name="Rectangle 106"/>
              <p:cNvSpPr>
                <a:spLocks noChangeArrowheads="1"/>
              </p:cNvSpPr>
              <p:nvPr/>
            </p:nvSpPr>
            <p:spPr bwMode="auto">
              <a:xfrm>
                <a:off x="3024" y="1536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burger</a:t>
                </a:r>
                <a:endParaRPr lang="en-US" sz="2400">
                  <a:latin typeface="Tahoma" charset="0"/>
                </a:endParaRPr>
              </a:p>
            </p:txBody>
          </p:sp>
          <p:grpSp>
            <p:nvGrpSpPr>
              <p:cNvPr id="13" name="Group 107"/>
              <p:cNvGrpSpPr>
                <a:grpSpLocks/>
              </p:cNvGrpSpPr>
              <p:nvPr/>
            </p:nvGrpSpPr>
            <p:grpSpPr bwMode="auto">
              <a:xfrm>
                <a:off x="4208" y="1536"/>
                <a:ext cx="448" cy="216"/>
                <a:chOff x="2980" y="2600"/>
                <a:chExt cx="270" cy="197"/>
              </a:xfrm>
            </p:grpSpPr>
            <p:sp>
              <p:nvSpPr>
                <p:cNvPr id="56359" name="Freeform 108"/>
                <p:cNvSpPr>
                  <a:spLocks/>
                </p:cNvSpPr>
                <p:nvPr/>
              </p:nvSpPr>
              <p:spPr bwMode="auto">
                <a:xfrm>
                  <a:off x="2980" y="2600"/>
                  <a:ext cx="268" cy="197"/>
                </a:xfrm>
                <a:custGeom>
                  <a:avLst/>
                  <a:gdLst>
                    <a:gd name="T0" fmla="*/ 17 w 268"/>
                    <a:gd name="T1" fmla="*/ 128 h 197"/>
                    <a:gd name="T2" fmla="*/ 11 w 268"/>
                    <a:gd name="T3" fmla="*/ 113 h 197"/>
                    <a:gd name="T4" fmla="*/ 5 w 268"/>
                    <a:gd name="T5" fmla="*/ 101 h 197"/>
                    <a:gd name="T6" fmla="*/ 5 w 268"/>
                    <a:gd name="T7" fmla="*/ 88 h 197"/>
                    <a:gd name="T8" fmla="*/ 4 w 268"/>
                    <a:gd name="T9" fmla="*/ 78 h 197"/>
                    <a:gd name="T10" fmla="*/ 0 w 268"/>
                    <a:gd name="T11" fmla="*/ 71 h 197"/>
                    <a:gd name="T12" fmla="*/ 7 w 268"/>
                    <a:gd name="T13" fmla="*/ 69 h 197"/>
                    <a:gd name="T14" fmla="*/ 7 w 268"/>
                    <a:gd name="T15" fmla="*/ 57 h 197"/>
                    <a:gd name="T16" fmla="*/ 13 w 268"/>
                    <a:gd name="T17" fmla="*/ 48 h 197"/>
                    <a:gd name="T18" fmla="*/ 21 w 268"/>
                    <a:gd name="T19" fmla="*/ 51 h 197"/>
                    <a:gd name="T20" fmla="*/ 30 w 268"/>
                    <a:gd name="T21" fmla="*/ 57 h 197"/>
                    <a:gd name="T22" fmla="*/ 28 w 268"/>
                    <a:gd name="T23" fmla="*/ 50 h 197"/>
                    <a:gd name="T24" fmla="*/ 28 w 268"/>
                    <a:gd name="T25" fmla="*/ 36 h 197"/>
                    <a:gd name="T26" fmla="*/ 36 w 268"/>
                    <a:gd name="T27" fmla="*/ 27 h 197"/>
                    <a:gd name="T28" fmla="*/ 46 w 268"/>
                    <a:gd name="T29" fmla="*/ 19 h 197"/>
                    <a:gd name="T30" fmla="*/ 55 w 268"/>
                    <a:gd name="T31" fmla="*/ 11 h 197"/>
                    <a:gd name="T32" fmla="*/ 73 w 268"/>
                    <a:gd name="T33" fmla="*/ 7 h 197"/>
                    <a:gd name="T34" fmla="*/ 96 w 268"/>
                    <a:gd name="T35" fmla="*/ 4 h 197"/>
                    <a:gd name="T36" fmla="*/ 124 w 268"/>
                    <a:gd name="T37" fmla="*/ 2 h 197"/>
                    <a:gd name="T38" fmla="*/ 151 w 268"/>
                    <a:gd name="T39" fmla="*/ 2 h 197"/>
                    <a:gd name="T40" fmla="*/ 171 w 268"/>
                    <a:gd name="T41" fmla="*/ 4 h 197"/>
                    <a:gd name="T42" fmla="*/ 186 w 268"/>
                    <a:gd name="T43" fmla="*/ 5 h 197"/>
                    <a:gd name="T44" fmla="*/ 201 w 268"/>
                    <a:gd name="T45" fmla="*/ 9 h 197"/>
                    <a:gd name="T46" fmla="*/ 217 w 268"/>
                    <a:gd name="T47" fmla="*/ 15 h 197"/>
                    <a:gd name="T48" fmla="*/ 230 w 268"/>
                    <a:gd name="T49" fmla="*/ 25 h 197"/>
                    <a:gd name="T50" fmla="*/ 240 w 268"/>
                    <a:gd name="T51" fmla="*/ 32 h 197"/>
                    <a:gd name="T52" fmla="*/ 243 w 268"/>
                    <a:gd name="T53" fmla="*/ 46 h 197"/>
                    <a:gd name="T54" fmla="*/ 249 w 268"/>
                    <a:gd name="T55" fmla="*/ 50 h 197"/>
                    <a:gd name="T56" fmla="*/ 247 w 268"/>
                    <a:gd name="T57" fmla="*/ 55 h 197"/>
                    <a:gd name="T58" fmla="*/ 255 w 268"/>
                    <a:gd name="T59" fmla="*/ 59 h 197"/>
                    <a:gd name="T60" fmla="*/ 255 w 268"/>
                    <a:gd name="T61" fmla="*/ 71 h 197"/>
                    <a:gd name="T62" fmla="*/ 265 w 268"/>
                    <a:gd name="T63" fmla="*/ 73 h 197"/>
                    <a:gd name="T64" fmla="*/ 266 w 268"/>
                    <a:gd name="T65" fmla="*/ 84 h 197"/>
                    <a:gd name="T66" fmla="*/ 266 w 268"/>
                    <a:gd name="T67" fmla="*/ 96 h 197"/>
                    <a:gd name="T68" fmla="*/ 261 w 268"/>
                    <a:gd name="T69" fmla="*/ 92 h 197"/>
                    <a:gd name="T70" fmla="*/ 257 w 268"/>
                    <a:gd name="T71" fmla="*/ 97 h 197"/>
                    <a:gd name="T72" fmla="*/ 255 w 268"/>
                    <a:gd name="T73" fmla="*/ 111 h 197"/>
                    <a:gd name="T74" fmla="*/ 245 w 268"/>
                    <a:gd name="T75" fmla="*/ 109 h 197"/>
                    <a:gd name="T76" fmla="*/ 243 w 268"/>
                    <a:gd name="T77" fmla="*/ 119 h 197"/>
                    <a:gd name="T78" fmla="*/ 243 w 268"/>
                    <a:gd name="T79" fmla="*/ 132 h 197"/>
                    <a:gd name="T80" fmla="*/ 242 w 268"/>
                    <a:gd name="T81" fmla="*/ 147 h 197"/>
                    <a:gd name="T82" fmla="*/ 240 w 268"/>
                    <a:gd name="T83" fmla="*/ 163 h 197"/>
                    <a:gd name="T84" fmla="*/ 234 w 268"/>
                    <a:gd name="T85" fmla="*/ 176 h 197"/>
                    <a:gd name="T86" fmla="*/ 226 w 268"/>
                    <a:gd name="T87" fmla="*/ 184 h 197"/>
                    <a:gd name="T88" fmla="*/ 215 w 268"/>
                    <a:gd name="T89" fmla="*/ 188 h 197"/>
                    <a:gd name="T90" fmla="*/ 201 w 268"/>
                    <a:gd name="T91" fmla="*/ 190 h 197"/>
                    <a:gd name="T92" fmla="*/ 188 w 268"/>
                    <a:gd name="T93" fmla="*/ 193 h 197"/>
                    <a:gd name="T94" fmla="*/ 172 w 268"/>
                    <a:gd name="T95" fmla="*/ 195 h 197"/>
                    <a:gd name="T96" fmla="*/ 157 w 268"/>
                    <a:gd name="T97" fmla="*/ 197 h 197"/>
                    <a:gd name="T98" fmla="*/ 142 w 268"/>
                    <a:gd name="T99" fmla="*/ 197 h 197"/>
                    <a:gd name="T100" fmla="*/ 126 w 268"/>
                    <a:gd name="T101" fmla="*/ 197 h 197"/>
                    <a:gd name="T102" fmla="*/ 113 w 268"/>
                    <a:gd name="T103" fmla="*/ 195 h 197"/>
                    <a:gd name="T104" fmla="*/ 101 w 268"/>
                    <a:gd name="T105" fmla="*/ 195 h 197"/>
                    <a:gd name="T106" fmla="*/ 86 w 268"/>
                    <a:gd name="T107" fmla="*/ 193 h 197"/>
                    <a:gd name="T108" fmla="*/ 73 w 268"/>
                    <a:gd name="T109" fmla="*/ 191 h 197"/>
                    <a:gd name="T110" fmla="*/ 57 w 268"/>
                    <a:gd name="T111" fmla="*/ 190 h 197"/>
                    <a:gd name="T112" fmla="*/ 44 w 268"/>
                    <a:gd name="T113" fmla="*/ 188 h 197"/>
                    <a:gd name="T114" fmla="*/ 32 w 268"/>
                    <a:gd name="T115" fmla="*/ 184 h 197"/>
                    <a:gd name="T116" fmla="*/ 25 w 268"/>
                    <a:gd name="T117" fmla="*/ 172 h 197"/>
                    <a:gd name="T118" fmla="*/ 23 w 268"/>
                    <a:gd name="T119" fmla="*/ 159 h 197"/>
                    <a:gd name="T120" fmla="*/ 23 w 268"/>
                    <a:gd name="T121" fmla="*/ 144 h 1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68"/>
                    <a:gd name="T184" fmla="*/ 0 h 197"/>
                    <a:gd name="T185" fmla="*/ 268 w 268"/>
                    <a:gd name="T186" fmla="*/ 197 h 19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68" h="197">
                      <a:moveTo>
                        <a:pt x="25" y="138"/>
                      </a:moveTo>
                      <a:lnTo>
                        <a:pt x="23" y="134"/>
                      </a:lnTo>
                      <a:lnTo>
                        <a:pt x="23" y="132"/>
                      </a:lnTo>
                      <a:lnTo>
                        <a:pt x="21" y="132"/>
                      </a:lnTo>
                      <a:lnTo>
                        <a:pt x="21" y="130"/>
                      </a:lnTo>
                      <a:lnTo>
                        <a:pt x="19" y="130"/>
                      </a:lnTo>
                      <a:lnTo>
                        <a:pt x="19" y="128"/>
                      </a:lnTo>
                      <a:lnTo>
                        <a:pt x="17" y="128"/>
                      </a:lnTo>
                      <a:lnTo>
                        <a:pt x="19" y="128"/>
                      </a:lnTo>
                      <a:lnTo>
                        <a:pt x="19" y="126"/>
                      </a:lnTo>
                      <a:lnTo>
                        <a:pt x="17" y="126"/>
                      </a:lnTo>
                      <a:lnTo>
                        <a:pt x="19" y="115"/>
                      </a:lnTo>
                      <a:lnTo>
                        <a:pt x="17" y="113"/>
                      </a:lnTo>
                      <a:lnTo>
                        <a:pt x="15" y="113"/>
                      </a:lnTo>
                      <a:lnTo>
                        <a:pt x="13" y="113"/>
                      </a:lnTo>
                      <a:lnTo>
                        <a:pt x="11" y="113"/>
                      </a:lnTo>
                      <a:lnTo>
                        <a:pt x="9" y="113"/>
                      </a:lnTo>
                      <a:lnTo>
                        <a:pt x="9" y="111"/>
                      </a:lnTo>
                      <a:lnTo>
                        <a:pt x="7" y="111"/>
                      </a:lnTo>
                      <a:lnTo>
                        <a:pt x="5" y="109"/>
                      </a:lnTo>
                      <a:lnTo>
                        <a:pt x="5" y="107"/>
                      </a:lnTo>
                      <a:lnTo>
                        <a:pt x="5" y="105"/>
                      </a:lnTo>
                      <a:lnTo>
                        <a:pt x="5" y="103"/>
                      </a:lnTo>
                      <a:lnTo>
                        <a:pt x="5" y="101"/>
                      </a:lnTo>
                      <a:lnTo>
                        <a:pt x="5" y="99"/>
                      </a:lnTo>
                      <a:lnTo>
                        <a:pt x="5" y="97"/>
                      </a:lnTo>
                      <a:lnTo>
                        <a:pt x="5" y="96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7" y="92"/>
                      </a:lnTo>
                      <a:lnTo>
                        <a:pt x="5" y="90"/>
                      </a:lnTo>
                      <a:lnTo>
                        <a:pt x="5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88"/>
                      </a:lnTo>
                      <a:lnTo>
                        <a:pt x="4" y="86"/>
                      </a:lnTo>
                      <a:lnTo>
                        <a:pt x="4" y="84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5" y="78"/>
                      </a:lnTo>
                      <a:lnTo>
                        <a:pt x="4" y="78"/>
                      </a:lnTo>
                      <a:lnTo>
                        <a:pt x="4" y="76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0" y="74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0" y="69"/>
                      </a:lnTo>
                      <a:lnTo>
                        <a:pt x="2" y="67"/>
                      </a:lnTo>
                      <a:lnTo>
                        <a:pt x="2" y="65"/>
                      </a:lnTo>
                      <a:lnTo>
                        <a:pt x="2" y="67"/>
                      </a:lnTo>
                      <a:lnTo>
                        <a:pt x="4" y="67"/>
                      </a:lnTo>
                      <a:lnTo>
                        <a:pt x="4" y="69"/>
                      </a:lnTo>
                      <a:lnTo>
                        <a:pt x="5" y="69"/>
                      </a:lnTo>
                      <a:lnTo>
                        <a:pt x="7" y="69"/>
                      </a:lnTo>
                      <a:lnTo>
                        <a:pt x="7" y="67"/>
                      </a:lnTo>
                      <a:lnTo>
                        <a:pt x="7" y="65"/>
                      </a:lnTo>
                      <a:lnTo>
                        <a:pt x="7" y="63"/>
                      </a:lnTo>
                      <a:lnTo>
                        <a:pt x="5" y="63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9" y="51"/>
                      </a:lnTo>
                      <a:lnTo>
                        <a:pt x="11" y="51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13" y="48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5" y="51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7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5" y="51"/>
                      </a:lnTo>
                      <a:lnTo>
                        <a:pt x="25" y="53"/>
                      </a:lnTo>
                      <a:lnTo>
                        <a:pt x="27" y="53"/>
                      </a:lnTo>
                      <a:lnTo>
                        <a:pt x="28" y="53"/>
                      </a:lnTo>
                      <a:lnTo>
                        <a:pt x="28" y="55"/>
                      </a:lnTo>
                      <a:lnTo>
                        <a:pt x="30" y="55"/>
                      </a:lnTo>
                      <a:lnTo>
                        <a:pt x="30" y="57"/>
                      </a:lnTo>
                      <a:lnTo>
                        <a:pt x="32" y="57"/>
                      </a:lnTo>
                      <a:lnTo>
                        <a:pt x="34" y="57"/>
                      </a:lnTo>
                      <a:lnTo>
                        <a:pt x="34" y="55"/>
                      </a:lnTo>
                      <a:lnTo>
                        <a:pt x="32" y="55"/>
                      </a:lnTo>
                      <a:lnTo>
                        <a:pt x="32" y="53"/>
                      </a:lnTo>
                      <a:lnTo>
                        <a:pt x="30" y="51"/>
                      </a:lnTo>
                      <a:lnTo>
                        <a:pt x="28" y="51"/>
                      </a:lnTo>
                      <a:lnTo>
                        <a:pt x="28" y="50"/>
                      </a:lnTo>
                      <a:lnTo>
                        <a:pt x="27" y="50"/>
                      </a:lnTo>
                      <a:lnTo>
                        <a:pt x="27" y="48"/>
                      </a:lnTo>
                      <a:lnTo>
                        <a:pt x="27" y="46"/>
                      </a:lnTo>
                      <a:lnTo>
                        <a:pt x="27" y="44"/>
                      </a:lnTo>
                      <a:lnTo>
                        <a:pt x="27" y="42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28" y="36"/>
                      </a:lnTo>
                      <a:lnTo>
                        <a:pt x="30" y="36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2" y="32"/>
                      </a:lnTo>
                      <a:lnTo>
                        <a:pt x="32" y="30"/>
                      </a:lnTo>
                      <a:lnTo>
                        <a:pt x="34" y="28"/>
                      </a:lnTo>
                      <a:lnTo>
                        <a:pt x="34" y="27"/>
                      </a:lnTo>
                      <a:lnTo>
                        <a:pt x="36" y="27"/>
                      </a:lnTo>
                      <a:lnTo>
                        <a:pt x="36" y="25"/>
                      </a:lnTo>
                      <a:lnTo>
                        <a:pt x="38" y="25"/>
                      </a:lnTo>
                      <a:lnTo>
                        <a:pt x="38" y="23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2" y="19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6" y="17"/>
                      </a:lnTo>
                      <a:lnTo>
                        <a:pt x="48" y="17"/>
                      </a:lnTo>
                      <a:lnTo>
                        <a:pt x="48" y="15"/>
                      </a:lnTo>
                      <a:lnTo>
                        <a:pt x="50" y="15"/>
                      </a:lnTo>
                      <a:lnTo>
                        <a:pt x="52" y="13"/>
                      </a:lnTo>
                      <a:lnTo>
                        <a:pt x="53" y="13"/>
                      </a:lnTo>
                      <a:lnTo>
                        <a:pt x="55" y="13"/>
                      </a:lnTo>
                      <a:lnTo>
                        <a:pt x="55" y="11"/>
                      </a:lnTo>
                      <a:lnTo>
                        <a:pt x="57" y="11"/>
                      </a:lnTo>
                      <a:lnTo>
                        <a:pt x="59" y="11"/>
                      </a:lnTo>
                      <a:lnTo>
                        <a:pt x="61" y="11"/>
                      </a:lnTo>
                      <a:lnTo>
                        <a:pt x="63" y="11"/>
                      </a:lnTo>
                      <a:lnTo>
                        <a:pt x="65" y="9"/>
                      </a:lnTo>
                      <a:lnTo>
                        <a:pt x="67" y="9"/>
                      </a:lnTo>
                      <a:lnTo>
                        <a:pt x="69" y="9"/>
                      </a:lnTo>
                      <a:lnTo>
                        <a:pt x="73" y="7"/>
                      </a:lnTo>
                      <a:lnTo>
                        <a:pt x="75" y="7"/>
                      </a:lnTo>
                      <a:lnTo>
                        <a:pt x="76" y="7"/>
                      </a:lnTo>
                      <a:lnTo>
                        <a:pt x="80" y="5"/>
                      </a:lnTo>
                      <a:lnTo>
                        <a:pt x="82" y="5"/>
                      </a:lnTo>
                      <a:lnTo>
                        <a:pt x="86" y="5"/>
                      </a:lnTo>
                      <a:lnTo>
                        <a:pt x="88" y="4"/>
                      </a:lnTo>
                      <a:lnTo>
                        <a:pt x="92" y="4"/>
                      </a:lnTo>
                      <a:lnTo>
                        <a:pt x="96" y="4"/>
                      </a:lnTo>
                      <a:lnTo>
                        <a:pt x="99" y="4"/>
                      </a:lnTo>
                      <a:lnTo>
                        <a:pt x="103" y="4"/>
                      </a:lnTo>
                      <a:lnTo>
                        <a:pt x="105" y="2"/>
                      </a:lnTo>
                      <a:lnTo>
                        <a:pt x="109" y="2"/>
                      </a:lnTo>
                      <a:lnTo>
                        <a:pt x="113" y="2"/>
                      </a:lnTo>
                      <a:lnTo>
                        <a:pt x="117" y="2"/>
                      </a:lnTo>
                      <a:lnTo>
                        <a:pt x="121" y="2"/>
                      </a:lnTo>
                      <a:lnTo>
                        <a:pt x="124" y="2"/>
                      </a:ln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6" y="0"/>
                      </a:lnTo>
                      <a:lnTo>
                        <a:pt x="140" y="2"/>
                      </a:lnTo>
                      <a:lnTo>
                        <a:pt x="142" y="2"/>
                      </a:lnTo>
                      <a:lnTo>
                        <a:pt x="146" y="2"/>
                      </a:lnTo>
                      <a:lnTo>
                        <a:pt x="149" y="2"/>
                      </a:lnTo>
                      <a:lnTo>
                        <a:pt x="151" y="2"/>
                      </a:lnTo>
                      <a:lnTo>
                        <a:pt x="155" y="2"/>
                      </a:lnTo>
                      <a:lnTo>
                        <a:pt x="157" y="2"/>
                      </a:lnTo>
                      <a:lnTo>
                        <a:pt x="161" y="4"/>
                      </a:lnTo>
                      <a:lnTo>
                        <a:pt x="163" y="4"/>
                      </a:lnTo>
                      <a:lnTo>
                        <a:pt x="165" y="4"/>
                      </a:lnTo>
                      <a:lnTo>
                        <a:pt x="167" y="4"/>
                      </a:lnTo>
                      <a:lnTo>
                        <a:pt x="169" y="4"/>
                      </a:lnTo>
                      <a:lnTo>
                        <a:pt x="171" y="4"/>
                      </a:lnTo>
                      <a:lnTo>
                        <a:pt x="172" y="5"/>
                      </a:lnTo>
                      <a:lnTo>
                        <a:pt x="174" y="5"/>
                      </a:lnTo>
                      <a:lnTo>
                        <a:pt x="176" y="5"/>
                      </a:lnTo>
                      <a:lnTo>
                        <a:pt x="178" y="5"/>
                      </a:lnTo>
                      <a:lnTo>
                        <a:pt x="180" y="5"/>
                      </a:lnTo>
                      <a:lnTo>
                        <a:pt x="182" y="5"/>
                      </a:lnTo>
                      <a:lnTo>
                        <a:pt x="184" y="5"/>
                      </a:lnTo>
                      <a:lnTo>
                        <a:pt x="186" y="5"/>
                      </a:lnTo>
                      <a:lnTo>
                        <a:pt x="188" y="5"/>
                      </a:lnTo>
                      <a:lnTo>
                        <a:pt x="190" y="7"/>
                      </a:lnTo>
                      <a:lnTo>
                        <a:pt x="192" y="7"/>
                      </a:lnTo>
                      <a:lnTo>
                        <a:pt x="194" y="7"/>
                      </a:lnTo>
                      <a:lnTo>
                        <a:pt x="195" y="7"/>
                      </a:lnTo>
                      <a:lnTo>
                        <a:pt x="197" y="7"/>
                      </a:lnTo>
                      <a:lnTo>
                        <a:pt x="199" y="9"/>
                      </a:lnTo>
                      <a:lnTo>
                        <a:pt x="201" y="9"/>
                      </a:lnTo>
                      <a:lnTo>
                        <a:pt x="203" y="9"/>
                      </a:lnTo>
                      <a:lnTo>
                        <a:pt x="205" y="9"/>
                      </a:lnTo>
                      <a:lnTo>
                        <a:pt x="207" y="11"/>
                      </a:lnTo>
                      <a:lnTo>
                        <a:pt x="209" y="11"/>
                      </a:lnTo>
                      <a:lnTo>
                        <a:pt x="211" y="11"/>
                      </a:lnTo>
                      <a:lnTo>
                        <a:pt x="213" y="13"/>
                      </a:lnTo>
                      <a:lnTo>
                        <a:pt x="215" y="13"/>
                      </a:lnTo>
                      <a:lnTo>
                        <a:pt x="217" y="15"/>
                      </a:lnTo>
                      <a:lnTo>
                        <a:pt x="218" y="15"/>
                      </a:lnTo>
                      <a:lnTo>
                        <a:pt x="218" y="17"/>
                      </a:lnTo>
                      <a:lnTo>
                        <a:pt x="220" y="17"/>
                      </a:lnTo>
                      <a:lnTo>
                        <a:pt x="222" y="19"/>
                      </a:lnTo>
                      <a:lnTo>
                        <a:pt x="224" y="19"/>
                      </a:lnTo>
                      <a:lnTo>
                        <a:pt x="226" y="21"/>
                      </a:lnTo>
                      <a:lnTo>
                        <a:pt x="228" y="23"/>
                      </a:lnTo>
                      <a:lnTo>
                        <a:pt x="230" y="25"/>
                      </a:lnTo>
                      <a:lnTo>
                        <a:pt x="232" y="25"/>
                      </a:lnTo>
                      <a:lnTo>
                        <a:pt x="232" y="27"/>
                      </a:lnTo>
                      <a:lnTo>
                        <a:pt x="234" y="27"/>
                      </a:lnTo>
                      <a:lnTo>
                        <a:pt x="236" y="28"/>
                      </a:lnTo>
                      <a:lnTo>
                        <a:pt x="236" y="30"/>
                      </a:lnTo>
                      <a:lnTo>
                        <a:pt x="238" y="30"/>
                      </a:lnTo>
                      <a:lnTo>
                        <a:pt x="238" y="32"/>
                      </a:lnTo>
                      <a:lnTo>
                        <a:pt x="240" y="32"/>
                      </a:lnTo>
                      <a:lnTo>
                        <a:pt x="240" y="34"/>
                      </a:lnTo>
                      <a:lnTo>
                        <a:pt x="240" y="36"/>
                      </a:lnTo>
                      <a:lnTo>
                        <a:pt x="242" y="36"/>
                      </a:lnTo>
                      <a:lnTo>
                        <a:pt x="242" y="38"/>
                      </a:lnTo>
                      <a:lnTo>
                        <a:pt x="242" y="40"/>
                      </a:lnTo>
                      <a:lnTo>
                        <a:pt x="243" y="42"/>
                      </a:lnTo>
                      <a:lnTo>
                        <a:pt x="243" y="44"/>
                      </a:lnTo>
                      <a:lnTo>
                        <a:pt x="243" y="46"/>
                      </a:lnTo>
                      <a:lnTo>
                        <a:pt x="243" y="48"/>
                      </a:lnTo>
                      <a:lnTo>
                        <a:pt x="243" y="46"/>
                      </a:lnTo>
                      <a:lnTo>
                        <a:pt x="245" y="46"/>
                      </a:lnTo>
                      <a:lnTo>
                        <a:pt x="245" y="44"/>
                      </a:lnTo>
                      <a:lnTo>
                        <a:pt x="245" y="46"/>
                      </a:lnTo>
                      <a:lnTo>
                        <a:pt x="245" y="48"/>
                      </a:lnTo>
                      <a:lnTo>
                        <a:pt x="245" y="50"/>
                      </a:lnTo>
                      <a:lnTo>
                        <a:pt x="249" y="50"/>
                      </a:lnTo>
                      <a:lnTo>
                        <a:pt x="251" y="50"/>
                      </a:lnTo>
                      <a:lnTo>
                        <a:pt x="251" y="48"/>
                      </a:lnTo>
                      <a:lnTo>
                        <a:pt x="251" y="50"/>
                      </a:lnTo>
                      <a:lnTo>
                        <a:pt x="251" y="51"/>
                      </a:lnTo>
                      <a:lnTo>
                        <a:pt x="251" y="53"/>
                      </a:lnTo>
                      <a:lnTo>
                        <a:pt x="249" y="53"/>
                      </a:lnTo>
                      <a:lnTo>
                        <a:pt x="247" y="53"/>
                      </a:lnTo>
                      <a:lnTo>
                        <a:pt x="247" y="55"/>
                      </a:lnTo>
                      <a:lnTo>
                        <a:pt x="245" y="55"/>
                      </a:lnTo>
                      <a:lnTo>
                        <a:pt x="247" y="55"/>
                      </a:lnTo>
                      <a:lnTo>
                        <a:pt x="247" y="57"/>
                      </a:lnTo>
                      <a:lnTo>
                        <a:pt x="249" y="57"/>
                      </a:lnTo>
                      <a:lnTo>
                        <a:pt x="251" y="57"/>
                      </a:lnTo>
                      <a:lnTo>
                        <a:pt x="253" y="57"/>
                      </a:lnTo>
                      <a:lnTo>
                        <a:pt x="255" y="57"/>
                      </a:lnTo>
                      <a:lnTo>
                        <a:pt x="255" y="59"/>
                      </a:lnTo>
                      <a:lnTo>
                        <a:pt x="255" y="61"/>
                      </a:lnTo>
                      <a:lnTo>
                        <a:pt x="255" y="63"/>
                      </a:lnTo>
                      <a:lnTo>
                        <a:pt x="255" y="65"/>
                      </a:lnTo>
                      <a:lnTo>
                        <a:pt x="257" y="65"/>
                      </a:lnTo>
                      <a:lnTo>
                        <a:pt x="257" y="67"/>
                      </a:lnTo>
                      <a:lnTo>
                        <a:pt x="257" y="69"/>
                      </a:lnTo>
                      <a:lnTo>
                        <a:pt x="257" y="71"/>
                      </a:lnTo>
                      <a:lnTo>
                        <a:pt x="255" y="71"/>
                      </a:lnTo>
                      <a:lnTo>
                        <a:pt x="255" y="73"/>
                      </a:lnTo>
                      <a:lnTo>
                        <a:pt x="257" y="73"/>
                      </a:lnTo>
                      <a:lnTo>
                        <a:pt x="259" y="73"/>
                      </a:lnTo>
                      <a:lnTo>
                        <a:pt x="259" y="71"/>
                      </a:lnTo>
                      <a:lnTo>
                        <a:pt x="261" y="71"/>
                      </a:lnTo>
                      <a:lnTo>
                        <a:pt x="263" y="71"/>
                      </a:lnTo>
                      <a:lnTo>
                        <a:pt x="265" y="71"/>
                      </a:lnTo>
                      <a:lnTo>
                        <a:pt x="265" y="73"/>
                      </a:lnTo>
                      <a:lnTo>
                        <a:pt x="265" y="74"/>
                      </a:lnTo>
                      <a:lnTo>
                        <a:pt x="265" y="76"/>
                      </a:lnTo>
                      <a:lnTo>
                        <a:pt x="263" y="76"/>
                      </a:lnTo>
                      <a:lnTo>
                        <a:pt x="263" y="78"/>
                      </a:lnTo>
                      <a:lnTo>
                        <a:pt x="263" y="80"/>
                      </a:lnTo>
                      <a:lnTo>
                        <a:pt x="265" y="82"/>
                      </a:lnTo>
                      <a:lnTo>
                        <a:pt x="266" y="82"/>
                      </a:lnTo>
                      <a:lnTo>
                        <a:pt x="266" y="84"/>
                      </a:lnTo>
                      <a:lnTo>
                        <a:pt x="268" y="84"/>
                      </a:lnTo>
                      <a:lnTo>
                        <a:pt x="268" y="86"/>
                      </a:lnTo>
                      <a:lnTo>
                        <a:pt x="268" y="88"/>
                      </a:lnTo>
                      <a:lnTo>
                        <a:pt x="268" y="90"/>
                      </a:lnTo>
                      <a:lnTo>
                        <a:pt x="268" y="92"/>
                      </a:lnTo>
                      <a:lnTo>
                        <a:pt x="268" y="94"/>
                      </a:lnTo>
                      <a:lnTo>
                        <a:pt x="268" y="96"/>
                      </a:lnTo>
                      <a:lnTo>
                        <a:pt x="266" y="96"/>
                      </a:lnTo>
                      <a:lnTo>
                        <a:pt x="265" y="97"/>
                      </a:lnTo>
                      <a:lnTo>
                        <a:pt x="263" y="97"/>
                      </a:lnTo>
                      <a:lnTo>
                        <a:pt x="263" y="99"/>
                      </a:lnTo>
                      <a:lnTo>
                        <a:pt x="263" y="97"/>
                      </a:lnTo>
                      <a:lnTo>
                        <a:pt x="263" y="96"/>
                      </a:lnTo>
                      <a:lnTo>
                        <a:pt x="263" y="94"/>
                      </a:lnTo>
                      <a:lnTo>
                        <a:pt x="261" y="94"/>
                      </a:lnTo>
                      <a:lnTo>
                        <a:pt x="261" y="92"/>
                      </a:lnTo>
                      <a:lnTo>
                        <a:pt x="259" y="92"/>
                      </a:lnTo>
                      <a:lnTo>
                        <a:pt x="259" y="90"/>
                      </a:lnTo>
                      <a:lnTo>
                        <a:pt x="257" y="90"/>
                      </a:lnTo>
                      <a:lnTo>
                        <a:pt x="255" y="90"/>
                      </a:lnTo>
                      <a:lnTo>
                        <a:pt x="257" y="92"/>
                      </a:lnTo>
                      <a:lnTo>
                        <a:pt x="257" y="94"/>
                      </a:lnTo>
                      <a:lnTo>
                        <a:pt x="257" y="96"/>
                      </a:lnTo>
                      <a:lnTo>
                        <a:pt x="257" y="97"/>
                      </a:lnTo>
                      <a:lnTo>
                        <a:pt x="257" y="99"/>
                      </a:lnTo>
                      <a:lnTo>
                        <a:pt x="257" y="101"/>
                      </a:lnTo>
                      <a:lnTo>
                        <a:pt x="257" y="103"/>
                      </a:lnTo>
                      <a:lnTo>
                        <a:pt x="257" y="105"/>
                      </a:lnTo>
                      <a:lnTo>
                        <a:pt x="257" y="107"/>
                      </a:lnTo>
                      <a:lnTo>
                        <a:pt x="257" y="109"/>
                      </a:lnTo>
                      <a:lnTo>
                        <a:pt x="255" y="109"/>
                      </a:lnTo>
                      <a:lnTo>
                        <a:pt x="255" y="111"/>
                      </a:lnTo>
                      <a:lnTo>
                        <a:pt x="253" y="111"/>
                      </a:lnTo>
                      <a:lnTo>
                        <a:pt x="251" y="111"/>
                      </a:lnTo>
                      <a:lnTo>
                        <a:pt x="251" y="109"/>
                      </a:lnTo>
                      <a:lnTo>
                        <a:pt x="249" y="109"/>
                      </a:lnTo>
                      <a:lnTo>
                        <a:pt x="247" y="109"/>
                      </a:lnTo>
                      <a:lnTo>
                        <a:pt x="245" y="109"/>
                      </a:lnTo>
                      <a:lnTo>
                        <a:pt x="245" y="107"/>
                      </a:lnTo>
                      <a:lnTo>
                        <a:pt x="245" y="109"/>
                      </a:lnTo>
                      <a:lnTo>
                        <a:pt x="245" y="111"/>
                      </a:lnTo>
                      <a:lnTo>
                        <a:pt x="245" y="113"/>
                      </a:lnTo>
                      <a:lnTo>
                        <a:pt x="243" y="113"/>
                      </a:lnTo>
                      <a:lnTo>
                        <a:pt x="243" y="115"/>
                      </a:lnTo>
                      <a:lnTo>
                        <a:pt x="243" y="117"/>
                      </a:lnTo>
                      <a:lnTo>
                        <a:pt x="242" y="117"/>
                      </a:lnTo>
                      <a:lnTo>
                        <a:pt x="242" y="119"/>
                      </a:lnTo>
                      <a:lnTo>
                        <a:pt x="243" y="119"/>
                      </a:lnTo>
                      <a:lnTo>
                        <a:pt x="243" y="120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45" y="126"/>
                      </a:lnTo>
                      <a:lnTo>
                        <a:pt x="245" y="128"/>
                      </a:lnTo>
                      <a:lnTo>
                        <a:pt x="243" y="128"/>
                      </a:lnTo>
                      <a:lnTo>
                        <a:pt x="243" y="130"/>
                      </a:lnTo>
                      <a:lnTo>
                        <a:pt x="243" y="132"/>
                      </a:lnTo>
                      <a:lnTo>
                        <a:pt x="242" y="132"/>
                      </a:lnTo>
                      <a:lnTo>
                        <a:pt x="242" y="134"/>
                      </a:lnTo>
                      <a:lnTo>
                        <a:pt x="242" y="136"/>
                      </a:lnTo>
                      <a:lnTo>
                        <a:pt x="243" y="138"/>
                      </a:lnTo>
                      <a:lnTo>
                        <a:pt x="243" y="144"/>
                      </a:lnTo>
                      <a:lnTo>
                        <a:pt x="243" y="145"/>
                      </a:lnTo>
                      <a:lnTo>
                        <a:pt x="243" y="147"/>
                      </a:lnTo>
                      <a:lnTo>
                        <a:pt x="242" y="147"/>
                      </a:lnTo>
                      <a:lnTo>
                        <a:pt x="242" y="149"/>
                      </a:lnTo>
                      <a:lnTo>
                        <a:pt x="242" y="151"/>
                      </a:lnTo>
                      <a:lnTo>
                        <a:pt x="242" y="153"/>
                      </a:lnTo>
                      <a:lnTo>
                        <a:pt x="242" y="155"/>
                      </a:lnTo>
                      <a:lnTo>
                        <a:pt x="240" y="157"/>
                      </a:lnTo>
                      <a:lnTo>
                        <a:pt x="240" y="159"/>
                      </a:lnTo>
                      <a:lnTo>
                        <a:pt x="240" y="161"/>
                      </a:lnTo>
                      <a:lnTo>
                        <a:pt x="240" y="163"/>
                      </a:lnTo>
                      <a:lnTo>
                        <a:pt x="238" y="165"/>
                      </a:lnTo>
                      <a:lnTo>
                        <a:pt x="238" y="167"/>
                      </a:lnTo>
                      <a:lnTo>
                        <a:pt x="238" y="168"/>
                      </a:lnTo>
                      <a:lnTo>
                        <a:pt x="236" y="168"/>
                      </a:lnTo>
                      <a:lnTo>
                        <a:pt x="236" y="170"/>
                      </a:lnTo>
                      <a:lnTo>
                        <a:pt x="234" y="172"/>
                      </a:lnTo>
                      <a:lnTo>
                        <a:pt x="234" y="174"/>
                      </a:lnTo>
                      <a:lnTo>
                        <a:pt x="234" y="176"/>
                      </a:lnTo>
                      <a:lnTo>
                        <a:pt x="234" y="178"/>
                      </a:lnTo>
                      <a:lnTo>
                        <a:pt x="232" y="178"/>
                      </a:lnTo>
                      <a:lnTo>
                        <a:pt x="232" y="180"/>
                      </a:lnTo>
                      <a:lnTo>
                        <a:pt x="232" y="182"/>
                      </a:lnTo>
                      <a:lnTo>
                        <a:pt x="230" y="182"/>
                      </a:lnTo>
                      <a:lnTo>
                        <a:pt x="228" y="182"/>
                      </a:lnTo>
                      <a:lnTo>
                        <a:pt x="228" y="184"/>
                      </a:lnTo>
                      <a:lnTo>
                        <a:pt x="226" y="184"/>
                      </a:lnTo>
                      <a:lnTo>
                        <a:pt x="224" y="184"/>
                      </a:lnTo>
                      <a:lnTo>
                        <a:pt x="224" y="186"/>
                      </a:lnTo>
                      <a:lnTo>
                        <a:pt x="222" y="186"/>
                      </a:lnTo>
                      <a:lnTo>
                        <a:pt x="220" y="186"/>
                      </a:lnTo>
                      <a:lnTo>
                        <a:pt x="220" y="188"/>
                      </a:lnTo>
                      <a:lnTo>
                        <a:pt x="218" y="188"/>
                      </a:lnTo>
                      <a:lnTo>
                        <a:pt x="217" y="188"/>
                      </a:lnTo>
                      <a:lnTo>
                        <a:pt x="215" y="188"/>
                      </a:lnTo>
                      <a:lnTo>
                        <a:pt x="215" y="190"/>
                      </a:lnTo>
                      <a:lnTo>
                        <a:pt x="213" y="190"/>
                      </a:lnTo>
                      <a:lnTo>
                        <a:pt x="211" y="190"/>
                      </a:lnTo>
                      <a:lnTo>
                        <a:pt x="209" y="190"/>
                      </a:lnTo>
                      <a:lnTo>
                        <a:pt x="207" y="190"/>
                      </a:lnTo>
                      <a:lnTo>
                        <a:pt x="205" y="190"/>
                      </a:lnTo>
                      <a:lnTo>
                        <a:pt x="203" y="190"/>
                      </a:lnTo>
                      <a:lnTo>
                        <a:pt x="201" y="190"/>
                      </a:lnTo>
                      <a:lnTo>
                        <a:pt x="201" y="191"/>
                      </a:lnTo>
                      <a:lnTo>
                        <a:pt x="199" y="191"/>
                      </a:lnTo>
                      <a:lnTo>
                        <a:pt x="197" y="191"/>
                      </a:lnTo>
                      <a:lnTo>
                        <a:pt x="195" y="191"/>
                      </a:lnTo>
                      <a:lnTo>
                        <a:pt x="194" y="191"/>
                      </a:lnTo>
                      <a:lnTo>
                        <a:pt x="192" y="191"/>
                      </a:lnTo>
                      <a:lnTo>
                        <a:pt x="190" y="193"/>
                      </a:lnTo>
                      <a:lnTo>
                        <a:pt x="188" y="193"/>
                      </a:lnTo>
                      <a:lnTo>
                        <a:pt x="186" y="193"/>
                      </a:lnTo>
                      <a:lnTo>
                        <a:pt x="184" y="193"/>
                      </a:lnTo>
                      <a:lnTo>
                        <a:pt x="182" y="193"/>
                      </a:lnTo>
                      <a:lnTo>
                        <a:pt x="180" y="195"/>
                      </a:lnTo>
                      <a:lnTo>
                        <a:pt x="178" y="195"/>
                      </a:lnTo>
                      <a:lnTo>
                        <a:pt x="176" y="195"/>
                      </a:lnTo>
                      <a:lnTo>
                        <a:pt x="174" y="195"/>
                      </a:lnTo>
                      <a:lnTo>
                        <a:pt x="172" y="195"/>
                      </a:lnTo>
                      <a:lnTo>
                        <a:pt x="171" y="195"/>
                      </a:lnTo>
                      <a:lnTo>
                        <a:pt x="169" y="195"/>
                      </a:lnTo>
                      <a:lnTo>
                        <a:pt x="167" y="197"/>
                      </a:lnTo>
                      <a:lnTo>
                        <a:pt x="165" y="197"/>
                      </a:lnTo>
                      <a:lnTo>
                        <a:pt x="163" y="197"/>
                      </a:lnTo>
                      <a:lnTo>
                        <a:pt x="161" y="197"/>
                      </a:lnTo>
                      <a:lnTo>
                        <a:pt x="159" y="197"/>
                      </a:lnTo>
                      <a:lnTo>
                        <a:pt x="157" y="197"/>
                      </a:lnTo>
                      <a:lnTo>
                        <a:pt x="155" y="197"/>
                      </a:lnTo>
                      <a:lnTo>
                        <a:pt x="153" y="197"/>
                      </a:lnTo>
                      <a:lnTo>
                        <a:pt x="151" y="197"/>
                      </a:lnTo>
                      <a:lnTo>
                        <a:pt x="149" y="197"/>
                      </a:lnTo>
                      <a:lnTo>
                        <a:pt x="147" y="197"/>
                      </a:lnTo>
                      <a:lnTo>
                        <a:pt x="146" y="197"/>
                      </a:lnTo>
                      <a:lnTo>
                        <a:pt x="144" y="197"/>
                      </a:lnTo>
                      <a:lnTo>
                        <a:pt x="142" y="197"/>
                      </a:lnTo>
                      <a:lnTo>
                        <a:pt x="140" y="197"/>
                      </a:lnTo>
                      <a:lnTo>
                        <a:pt x="138" y="197"/>
                      </a:lnTo>
                      <a:lnTo>
                        <a:pt x="136" y="197"/>
                      </a:lnTo>
                      <a:lnTo>
                        <a:pt x="134" y="197"/>
                      </a:lnTo>
                      <a:lnTo>
                        <a:pt x="132" y="197"/>
                      </a:lnTo>
                      <a:lnTo>
                        <a:pt x="130" y="197"/>
                      </a:lnTo>
                      <a:lnTo>
                        <a:pt x="128" y="197"/>
                      </a:lnTo>
                      <a:lnTo>
                        <a:pt x="126" y="197"/>
                      </a:lnTo>
                      <a:lnTo>
                        <a:pt x="124" y="197"/>
                      </a:lnTo>
                      <a:lnTo>
                        <a:pt x="123" y="197"/>
                      </a:lnTo>
                      <a:lnTo>
                        <a:pt x="121" y="197"/>
                      </a:lnTo>
                      <a:lnTo>
                        <a:pt x="119" y="197"/>
                      </a:lnTo>
                      <a:lnTo>
                        <a:pt x="117" y="197"/>
                      </a:lnTo>
                      <a:lnTo>
                        <a:pt x="115" y="197"/>
                      </a:lnTo>
                      <a:lnTo>
                        <a:pt x="115" y="195"/>
                      </a:lnTo>
                      <a:lnTo>
                        <a:pt x="113" y="195"/>
                      </a:lnTo>
                      <a:lnTo>
                        <a:pt x="113" y="197"/>
                      </a:lnTo>
                      <a:lnTo>
                        <a:pt x="111" y="197"/>
                      </a:lnTo>
                      <a:lnTo>
                        <a:pt x="109" y="197"/>
                      </a:lnTo>
                      <a:lnTo>
                        <a:pt x="107" y="197"/>
                      </a:lnTo>
                      <a:lnTo>
                        <a:pt x="105" y="197"/>
                      </a:lnTo>
                      <a:lnTo>
                        <a:pt x="103" y="197"/>
                      </a:lnTo>
                      <a:lnTo>
                        <a:pt x="103" y="195"/>
                      </a:lnTo>
                      <a:lnTo>
                        <a:pt x="101" y="195"/>
                      </a:lnTo>
                      <a:lnTo>
                        <a:pt x="99" y="195"/>
                      </a:lnTo>
                      <a:lnTo>
                        <a:pt x="98" y="195"/>
                      </a:lnTo>
                      <a:lnTo>
                        <a:pt x="96" y="195"/>
                      </a:lnTo>
                      <a:lnTo>
                        <a:pt x="94" y="195"/>
                      </a:lnTo>
                      <a:lnTo>
                        <a:pt x="92" y="195"/>
                      </a:lnTo>
                      <a:lnTo>
                        <a:pt x="90" y="195"/>
                      </a:lnTo>
                      <a:lnTo>
                        <a:pt x="88" y="193"/>
                      </a:lnTo>
                      <a:lnTo>
                        <a:pt x="86" y="193"/>
                      </a:lnTo>
                      <a:lnTo>
                        <a:pt x="84" y="193"/>
                      </a:lnTo>
                      <a:lnTo>
                        <a:pt x="82" y="193"/>
                      </a:lnTo>
                      <a:lnTo>
                        <a:pt x="80" y="193"/>
                      </a:lnTo>
                      <a:lnTo>
                        <a:pt x="78" y="193"/>
                      </a:lnTo>
                      <a:lnTo>
                        <a:pt x="76" y="193"/>
                      </a:lnTo>
                      <a:lnTo>
                        <a:pt x="75" y="193"/>
                      </a:lnTo>
                      <a:lnTo>
                        <a:pt x="75" y="191"/>
                      </a:lnTo>
                      <a:lnTo>
                        <a:pt x="73" y="191"/>
                      </a:lnTo>
                      <a:lnTo>
                        <a:pt x="71" y="191"/>
                      </a:lnTo>
                      <a:lnTo>
                        <a:pt x="69" y="191"/>
                      </a:lnTo>
                      <a:lnTo>
                        <a:pt x="67" y="191"/>
                      </a:lnTo>
                      <a:lnTo>
                        <a:pt x="65" y="191"/>
                      </a:lnTo>
                      <a:lnTo>
                        <a:pt x="63" y="190"/>
                      </a:lnTo>
                      <a:lnTo>
                        <a:pt x="61" y="190"/>
                      </a:lnTo>
                      <a:lnTo>
                        <a:pt x="59" y="190"/>
                      </a:lnTo>
                      <a:lnTo>
                        <a:pt x="57" y="190"/>
                      </a:lnTo>
                      <a:lnTo>
                        <a:pt x="55" y="190"/>
                      </a:lnTo>
                      <a:lnTo>
                        <a:pt x="53" y="190"/>
                      </a:lnTo>
                      <a:lnTo>
                        <a:pt x="52" y="190"/>
                      </a:lnTo>
                      <a:lnTo>
                        <a:pt x="50" y="190"/>
                      </a:lnTo>
                      <a:lnTo>
                        <a:pt x="48" y="190"/>
                      </a:lnTo>
                      <a:lnTo>
                        <a:pt x="46" y="190"/>
                      </a:lnTo>
                      <a:lnTo>
                        <a:pt x="46" y="188"/>
                      </a:lnTo>
                      <a:lnTo>
                        <a:pt x="44" y="188"/>
                      </a:lnTo>
                      <a:lnTo>
                        <a:pt x="42" y="188"/>
                      </a:lnTo>
                      <a:lnTo>
                        <a:pt x="40" y="188"/>
                      </a:lnTo>
                      <a:lnTo>
                        <a:pt x="40" y="186"/>
                      </a:lnTo>
                      <a:lnTo>
                        <a:pt x="38" y="186"/>
                      </a:lnTo>
                      <a:lnTo>
                        <a:pt x="36" y="186"/>
                      </a:lnTo>
                      <a:lnTo>
                        <a:pt x="36" y="184"/>
                      </a:lnTo>
                      <a:lnTo>
                        <a:pt x="34" y="184"/>
                      </a:lnTo>
                      <a:lnTo>
                        <a:pt x="32" y="184"/>
                      </a:lnTo>
                      <a:lnTo>
                        <a:pt x="30" y="182"/>
                      </a:lnTo>
                      <a:lnTo>
                        <a:pt x="28" y="182"/>
                      </a:lnTo>
                      <a:lnTo>
                        <a:pt x="28" y="180"/>
                      </a:lnTo>
                      <a:lnTo>
                        <a:pt x="27" y="180"/>
                      </a:lnTo>
                      <a:lnTo>
                        <a:pt x="27" y="178"/>
                      </a:lnTo>
                      <a:lnTo>
                        <a:pt x="27" y="176"/>
                      </a:lnTo>
                      <a:lnTo>
                        <a:pt x="25" y="174"/>
                      </a:lnTo>
                      <a:lnTo>
                        <a:pt x="25" y="172"/>
                      </a:lnTo>
                      <a:lnTo>
                        <a:pt x="25" y="170"/>
                      </a:lnTo>
                      <a:lnTo>
                        <a:pt x="25" y="168"/>
                      </a:lnTo>
                      <a:lnTo>
                        <a:pt x="25" y="167"/>
                      </a:lnTo>
                      <a:lnTo>
                        <a:pt x="25" y="165"/>
                      </a:lnTo>
                      <a:lnTo>
                        <a:pt x="25" y="163"/>
                      </a:lnTo>
                      <a:lnTo>
                        <a:pt x="25" y="161"/>
                      </a:lnTo>
                      <a:lnTo>
                        <a:pt x="25" y="159"/>
                      </a:lnTo>
                      <a:lnTo>
                        <a:pt x="23" y="159"/>
                      </a:lnTo>
                      <a:lnTo>
                        <a:pt x="23" y="157"/>
                      </a:lnTo>
                      <a:lnTo>
                        <a:pt x="23" y="155"/>
                      </a:lnTo>
                      <a:lnTo>
                        <a:pt x="23" y="153"/>
                      </a:lnTo>
                      <a:lnTo>
                        <a:pt x="23" y="151"/>
                      </a:lnTo>
                      <a:lnTo>
                        <a:pt x="23" y="149"/>
                      </a:lnTo>
                      <a:lnTo>
                        <a:pt x="23" y="147"/>
                      </a:lnTo>
                      <a:lnTo>
                        <a:pt x="23" y="145"/>
                      </a:lnTo>
                      <a:lnTo>
                        <a:pt x="23" y="144"/>
                      </a:lnTo>
                      <a:lnTo>
                        <a:pt x="23" y="142"/>
                      </a:lnTo>
                      <a:lnTo>
                        <a:pt x="23" y="140"/>
                      </a:lnTo>
                      <a:lnTo>
                        <a:pt x="23" y="138"/>
                      </a:lnTo>
                      <a:lnTo>
                        <a:pt x="25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0" name="Freeform 109"/>
                <p:cNvSpPr>
                  <a:spLocks/>
                </p:cNvSpPr>
                <p:nvPr/>
              </p:nvSpPr>
              <p:spPr bwMode="auto">
                <a:xfrm>
                  <a:off x="2980" y="2600"/>
                  <a:ext cx="268" cy="197"/>
                </a:xfrm>
                <a:custGeom>
                  <a:avLst/>
                  <a:gdLst>
                    <a:gd name="T0" fmla="*/ 19 w 268"/>
                    <a:gd name="T1" fmla="*/ 130 h 197"/>
                    <a:gd name="T2" fmla="*/ 17 w 268"/>
                    <a:gd name="T3" fmla="*/ 126 h 197"/>
                    <a:gd name="T4" fmla="*/ 5 w 268"/>
                    <a:gd name="T5" fmla="*/ 109 h 197"/>
                    <a:gd name="T6" fmla="*/ 5 w 268"/>
                    <a:gd name="T7" fmla="*/ 96 h 197"/>
                    <a:gd name="T8" fmla="*/ 5 w 268"/>
                    <a:gd name="T9" fmla="*/ 90 h 197"/>
                    <a:gd name="T10" fmla="*/ 4 w 268"/>
                    <a:gd name="T11" fmla="*/ 86 h 197"/>
                    <a:gd name="T12" fmla="*/ 4 w 268"/>
                    <a:gd name="T13" fmla="*/ 78 h 197"/>
                    <a:gd name="T14" fmla="*/ 0 w 268"/>
                    <a:gd name="T15" fmla="*/ 71 h 197"/>
                    <a:gd name="T16" fmla="*/ 5 w 268"/>
                    <a:gd name="T17" fmla="*/ 69 h 197"/>
                    <a:gd name="T18" fmla="*/ 5 w 268"/>
                    <a:gd name="T19" fmla="*/ 61 h 197"/>
                    <a:gd name="T20" fmla="*/ 9 w 268"/>
                    <a:gd name="T21" fmla="*/ 53 h 197"/>
                    <a:gd name="T22" fmla="*/ 13 w 268"/>
                    <a:gd name="T23" fmla="*/ 48 h 197"/>
                    <a:gd name="T24" fmla="*/ 17 w 268"/>
                    <a:gd name="T25" fmla="*/ 53 h 197"/>
                    <a:gd name="T26" fmla="*/ 25 w 268"/>
                    <a:gd name="T27" fmla="*/ 51 h 197"/>
                    <a:gd name="T28" fmla="*/ 34 w 268"/>
                    <a:gd name="T29" fmla="*/ 57 h 197"/>
                    <a:gd name="T30" fmla="*/ 27 w 268"/>
                    <a:gd name="T31" fmla="*/ 44 h 197"/>
                    <a:gd name="T32" fmla="*/ 44 w 268"/>
                    <a:gd name="T33" fmla="*/ 19 h 197"/>
                    <a:gd name="T34" fmla="*/ 63 w 268"/>
                    <a:gd name="T35" fmla="*/ 11 h 197"/>
                    <a:gd name="T36" fmla="*/ 105 w 268"/>
                    <a:gd name="T37" fmla="*/ 2 h 197"/>
                    <a:gd name="T38" fmla="*/ 161 w 268"/>
                    <a:gd name="T39" fmla="*/ 4 h 197"/>
                    <a:gd name="T40" fmla="*/ 213 w 268"/>
                    <a:gd name="T41" fmla="*/ 13 h 197"/>
                    <a:gd name="T42" fmla="*/ 243 w 268"/>
                    <a:gd name="T43" fmla="*/ 48 h 197"/>
                    <a:gd name="T44" fmla="*/ 245 w 268"/>
                    <a:gd name="T45" fmla="*/ 46 h 197"/>
                    <a:gd name="T46" fmla="*/ 251 w 268"/>
                    <a:gd name="T47" fmla="*/ 50 h 197"/>
                    <a:gd name="T48" fmla="*/ 251 w 268"/>
                    <a:gd name="T49" fmla="*/ 53 h 197"/>
                    <a:gd name="T50" fmla="*/ 247 w 268"/>
                    <a:gd name="T51" fmla="*/ 55 h 197"/>
                    <a:gd name="T52" fmla="*/ 255 w 268"/>
                    <a:gd name="T53" fmla="*/ 59 h 197"/>
                    <a:gd name="T54" fmla="*/ 257 w 268"/>
                    <a:gd name="T55" fmla="*/ 69 h 197"/>
                    <a:gd name="T56" fmla="*/ 259 w 268"/>
                    <a:gd name="T57" fmla="*/ 71 h 197"/>
                    <a:gd name="T58" fmla="*/ 265 w 268"/>
                    <a:gd name="T59" fmla="*/ 74 h 197"/>
                    <a:gd name="T60" fmla="*/ 266 w 268"/>
                    <a:gd name="T61" fmla="*/ 82 h 197"/>
                    <a:gd name="T62" fmla="*/ 268 w 268"/>
                    <a:gd name="T63" fmla="*/ 90 h 197"/>
                    <a:gd name="T64" fmla="*/ 263 w 268"/>
                    <a:gd name="T65" fmla="*/ 99 h 197"/>
                    <a:gd name="T66" fmla="*/ 257 w 268"/>
                    <a:gd name="T67" fmla="*/ 90 h 197"/>
                    <a:gd name="T68" fmla="*/ 257 w 268"/>
                    <a:gd name="T69" fmla="*/ 105 h 197"/>
                    <a:gd name="T70" fmla="*/ 249 w 268"/>
                    <a:gd name="T71" fmla="*/ 109 h 197"/>
                    <a:gd name="T72" fmla="*/ 243 w 268"/>
                    <a:gd name="T73" fmla="*/ 115 h 197"/>
                    <a:gd name="T74" fmla="*/ 245 w 268"/>
                    <a:gd name="T75" fmla="*/ 122 h 197"/>
                    <a:gd name="T76" fmla="*/ 243 w 268"/>
                    <a:gd name="T77" fmla="*/ 130 h 197"/>
                    <a:gd name="T78" fmla="*/ 243 w 268"/>
                    <a:gd name="T79" fmla="*/ 138 h 197"/>
                    <a:gd name="T80" fmla="*/ 238 w 268"/>
                    <a:gd name="T81" fmla="*/ 165 h 197"/>
                    <a:gd name="T82" fmla="*/ 230 w 268"/>
                    <a:gd name="T83" fmla="*/ 182 h 197"/>
                    <a:gd name="T84" fmla="*/ 220 w 268"/>
                    <a:gd name="T85" fmla="*/ 186 h 197"/>
                    <a:gd name="T86" fmla="*/ 199 w 268"/>
                    <a:gd name="T87" fmla="*/ 191 h 197"/>
                    <a:gd name="T88" fmla="*/ 155 w 268"/>
                    <a:gd name="T89" fmla="*/ 197 h 197"/>
                    <a:gd name="T90" fmla="*/ 124 w 268"/>
                    <a:gd name="T91" fmla="*/ 197 h 197"/>
                    <a:gd name="T92" fmla="*/ 115 w 268"/>
                    <a:gd name="T93" fmla="*/ 195 h 197"/>
                    <a:gd name="T94" fmla="*/ 105 w 268"/>
                    <a:gd name="T95" fmla="*/ 197 h 197"/>
                    <a:gd name="T96" fmla="*/ 73 w 268"/>
                    <a:gd name="T97" fmla="*/ 191 h 197"/>
                    <a:gd name="T98" fmla="*/ 38 w 268"/>
                    <a:gd name="T99" fmla="*/ 186 h 197"/>
                    <a:gd name="T100" fmla="*/ 27 w 268"/>
                    <a:gd name="T101" fmla="*/ 178 h 197"/>
                    <a:gd name="T102" fmla="*/ 25 w 268"/>
                    <a:gd name="T103" fmla="*/ 159 h 197"/>
                    <a:gd name="T104" fmla="*/ 23 w 268"/>
                    <a:gd name="T105" fmla="*/ 149 h 197"/>
                    <a:gd name="T106" fmla="*/ 23 w 268"/>
                    <a:gd name="T107" fmla="*/ 142 h 19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68"/>
                    <a:gd name="T163" fmla="*/ 0 h 197"/>
                    <a:gd name="T164" fmla="*/ 268 w 268"/>
                    <a:gd name="T165" fmla="*/ 197 h 197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68" h="197">
                      <a:moveTo>
                        <a:pt x="25" y="138"/>
                      </a:moveTo>
                      <a:lnTo>
                        <a:pt x="23" y="134"/>
                      </a:lnTo>
                      <a:lnTo>
                        <a:pt x="21" y="132"/>
                      </a:lnTo>
                      <a:lnTo>
                        <a:pt x="19" y="130"/>
                      </a:lnTo>
                      <a:lnTo>
                        <a:pt x="17" y="128"/>
                      </a:lnTo>
                      <a:lnTo>
                        <a:pt x="19" y="128"/>
                      </a:lnTo>
                      <a:lnTo>
                        <a:pt x="19" y="126"/>
                      </a:lnTo>
                      <a:lnTo>
                        <a:pt x="17" y="126"/>
                      </a:lnTo>
                      <a:lnTo>
                        <a:pt x="19" y="115"/>
                      </a:lnTo>
                      <a:lnTo>
                        <a:pt x="11" y="113"/>
                      </a:lnTo>
                      <a:lnTo>
                        <a:pt x="7" y="111"/>
                      </a:lnTo>
                      <a:lnTo>
                        <a:pt x="5" y="109"/>
                      </a:lnTo>
                      <a:lnTo>
                        <a:pt x="5" y="105"/>
                      </a:lnTo>
                      <a:lnTo>
                        <a:pt x="5" y="101"/>
                      </a:lnTo>
                      <a:lnTo>
                        <a:pt x="5" y="99"/>
                      </a:lnTo>
                      <a:lnTo>
                        <a:pt x="5" y="96"/>
                      </a:lnTo>
                      <a:lnTo>
                        <a:pt x="7" y="96"/>
                      </a:lnTo>
                      <a:lnTo>
                        <a:pt x="7" y="94"/>
                      </a:lnTo>
                      <a:lnTo>
                        <a:pt x="7" y="92"/>
                      </a:lnTo>
                      <a:lnTo>
                        <a:pt x="5" y="90"/>
                      </a:lnTo>
                      <a:lnTo>
                        <a:pt x="5" y="88"/>
                      </a:lnTo>
                      <a:lnTo>
                        <a:pt x="4" y="88"/>
                      </a:lnTo>
                      <a:lnTo>
                        <a:pt x="4" y="90"/>
                      </a:lnTo>
                      <a:lnTo>
                        <a:pt x="4" y="86"/>
                      </a:lnTo>
                      <a:lnTo>
                        <a:pt x="4" y="84"/>
                      </a:lnTo>
                      <a:lnTo>
                        <a:pt x="4" y="82"/>
                      </a:lnTo>
                      <a:lnTo>
                        <a:pt x="4" y="80"/>
                      </a:lnTo>
                      <a:lnTo>
                        <a:pt x="4" y="78"/>
                      </a:lnTo>
                      <a:lnTo>
                        <a:pt x="5" y="78"/>
                      </a:lnTo>
                      <a:lnTo>
                        <a:pt x="4" y="76"/>
                      </a:lnTo>
                      <a:lnTo>
                        <a:pt x="2" y="74"/>
                      </a:lnTo>
                      <a:lnTo>
                        <a:pt x="0" y="71"/>
                      </a:lnTo>
                      <a:lnTo>
                        <a:pt x="2" y="65"/>
                      </a:lnTo>
                      <a:lnTo>
                        <a:pt x="4" y="67"/>
                      </a:lnTo>
                      <a:lnTo>
                        <a:pt x="4" y="69"/>
                      </a:lnTo>
                      <a:lnTo>
                        <a:pt x="5" y="69"/>
                      </a:lnTo>
                      <a:lnTo>
                        <a:pt x="7" y="69"/>
                      </a:lnTo>
                      <a:lnTo>
                        <a:pt x="7" y="65"/>
                      </a:lnTo>
                      <a:lnTo>
                        <a:pt x="7" y="63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11" y="51"/>
                      </a:lnTo>
                      <a:lnTo>
                        <a:pt x="11" y="50"/>
                      </a:lnTo>
                      <a:lnTo>
                        <a:pt x="13" y="50"/>
                      </a:lnTo>
                      <a:lnTo>
                        <a:pt x="13" y="48"/>
                      </a:lnTo>
                      <a:lnTo>
                        <a:pt x="15" y="48"/>
                      </a:lnTo>
                      <a:lnTo>
                        <a:pt x="15" y="50"/>
                      </a:lnTo>
                      <a:lnTo>
                        <a:pt x="17" y="51"/>
                      </a:lnTo>
                      <a:lnTo>
                        <a:pt x="17" y="53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5" y="51"/>
                      </a:lnTo>
                      <a:lnTo>
                        <a:pt x="27" y="53"/>
                      </a:lnTo>
                      <a:lnTo>
                        <a:pt x="28" y="55"/>
                      </a:lnTo>
                      <a:lnTo>
                        <a:pt x="32" y="57"/>
                      </a:lnTo>
                      <a:lnTo>
                        <a:pt x="34" y="57"/>
                      </a:lnTo>
                      <a:lnTo>
                        <a:pt x="32" y="53"/>
                      </a:lnTo>
                      <a:lnTo>
                        <a:pt x="28" y="51"/>
                      </a:lnTo>
                      <a:lnTo>
                        <a:pt x="27" y="48"/>
                      </a:lnTo>
                      <a:lnTo>
                        <a:pt x="27" y="44"/>
                      </a:lnTo>
                      <a:lnTo>
                        <a:pt x="28" y="38"/>
                      </a:lnTo>
                      <a:lnTo>
                        <a:pt x="32" y="30"/>
                      </a:lnTo>
                      <a:lnTo>
                        <a:pt x="38" y="23"/>
                      </a:lnTo>
                      <a:lnTo>
                        <a:pt x="44" y="19"/>
                      </a:lnTo>
                      <a:lnTo>
                        <a:pt x="46" y="17"/>
                      </a:lnTo>
                      <a:lnTo>
                        <a:pt x="50" y="15"/>
                      </a:lnTo>
                      <a:lnTo>
                        <a:pt x="55" y="13"/>
                      </a:lnTo>
                      <a:lnTo>
                        <a:pt x="63" y="11"/>
                      </a:lnTo>
                      <a:lnTo>
                        <a:pt x="69" y="9"/>
                      </a:lnTo>
                      <a:lnTo>
                        <a:pt x="80" y="5"/>
                      </a:lnTo>
                      <a:lnTo>
                        <a:pt x="92" y="4"/>
                      </a:lnTo>
                      <a:lnTo>
                        <a:pt x="105" y="2"/>
                      </a:lnTo>
                      <a:lnTo>
                        <a:pt x="121" y="2"/>
                      </a:lnTo>
                      <a:lnTo>
                        <a:pt x="136" y="0"/>
                      </a:lnTo>
                      <a:lnTo>
                        <a:pt x="149" y="2"/>
                      </a:lnTo>
                      <a:lnTo>
                        <a:pt x="161" y="4"/>
                      </a:lnTo>
                      <a:lnTo>
                        <a:pt x="172" y="5"/>
                      </a:lnTo>
                      <a:lnTo>
                        <a:pt x="188" y="5"/>
                      </a:lnTo>
                      <a:lnTo>
                        <a:pt x="201" y="9"/>
                      </a:lnTo>
                      <a:lnTo>
                        <a:pt x="213" y="13"/>
                      </a:lnTo>
                      <a:lnTo>
                        <a:pt x="224" y="19"/>
                      </a:lnTo>
                      <a:lnTo>
                        <a:pt x="234" y="27"/>
                      </a:lnTo>
                      <a:lnTo>
                        <a:pt x="242" y="36"/>
                      </a:lnTo>
                      <a:lnTo>
                        <a:pt x="243" y="48"/>
                      </a:lnTo>
                      <a:lnTo>
                        <a:pt x="243" y="46"/>
                      </a:lnTo>
                      <a:lnTo>
                        <a:pt x="245" y="46"/>
                      </a:lnTo>
                      <a:lnTo>
                        <a:pt x="245" y="44"/>
                      </a:lnTo>
                      <a:lnTo>
                        <a:pt x="245" y="46"/>
                      </a:lnTo>
                      <a:lnTo>
                        <a:pt x="245" y="48"/>
                      </a:lnTo>
                      <a:lnTo>
                        <a:pt x="245" y="50"/>
                      </a:lnTo>
                      <a:lnTo>
                        <a:pt x="249" y="50"/>
                      </a:lnTo>
                      <a:lnTo>
                        <a:pt x="251" y="50"/>
                      </a:lnTo>
                      <a:lnTo>
                        <a:pt x="251" y="48"/>
                      </a:lnTo>
                      <a:lnTo>
                        <a:pt x="251" y="50"/>
                      </a:lnTo>
                      <a:lnTo>
                        <a:pt x="251" y="51"/>
                      </a:lnTo>
                      <a:lnTo>
                        <a:pt x="251" y="53"/>
                      </a:lnTo>
                      <a:lnTo>
                        <a:pt x="249" y="53"/>
                      </a:lnTo>
                      <a:lnTo>
                        <a:pt x="247" y="55"/>
                      </a:lnTo>
                      <a:lnTo>
                        <a:pt x="245" y="55"/>
                      </a:lnTo>
                      <a:lnTo>
                        <a:pt x="247" y="55"/>
                      </a:lnTo>
                      <a:lnTo>
                        <a:pt x="249" y="57"/>
                      </a:lnTo>
                      <a:lnTo>
                        <a:pt x="253" y="57"/>
                      </a:lnTo>
                      <a:lnTo>
                        <a:pt x="255" y="57"/>
                      </a:lnTo>
                      <a:lnTo>
                        <a:pt x="255" y="59"/>
                      </a:lnTo>
                      <a:lnTo>
                        <a:pt x="255" y="61"/>
                      </a:lnTo>
                      <a:lnTo>
                        <a:pt x="255" y="63"/>
                      </a:lnTo>
                      <a:lnTo>
                        <a:pt x="257" y="65"/>
                      </a:lnTo>
                      <a:lnTo>
                        <a:pt x="257" y="69"/>
                      </a:lnTo>
                      <a:lnTo>
                        <a:pt x="255" y="71"/>
                      </a:lnTo>
                      <a:lnTo>
                        <a:pt x="255" y="73"/>
                      </a:lnTo>
                      <a:lnTo>
                        <a:pt x="257" y="73"/>
                      </a:lnTo>
                      <a:lnTo>
                        <a:pt x="259" y="71"/>
                      </a:lnTo>
                      <a:lnTo>
                        <a:pt x="263" y="71"/>
                      </a:lnTo>
                      <a:lnTo>
                        <a:pt x="265" y="71"/>
                      </a:lnTo>
                      <a:lnTo>
                        <a:pt x="265" y="73"/>
                      </a:lnTo>
                      <a:lnTo>
                        <a:pt x="265" y="74"/>
                      </a:lnTo>
                      <a:lnTo>
                        <a:pt x="263" y="76"/>
                      </a:lnTo>
                      <a:lnTo>
                        <a:pt x="263" y="78"/>
                      </a:lnTo>
                      <a:lnTo>
                        <a:pt x="265" y="82"/>
                      </a:lnTo>
                      <a:lnTo>
                        <a:pt x="266" y="82"/>
                      </a:lnTo>
                      <a:lnTo>
                        <a:pt x="268" y="84"/>
                      </a:lnTo>
                      <a:lnTo>
                        <a:pt x="268" y="86"/>
                      </a:lnTo>
                      <a:lnTo>
                        <a:pt x="268" y="88"/>
                      </a:lnTo>
                      <a:lnTo>
                        <a:pt x="268" y="90"/>
                      </a:lnTo>
                      <a:lnTo>
                        <a:pt x="268" y="92"/>
                      </a:lnTo>
                      <a:lnTo>
                        <a:pt x="268" y="96"/>
                      </a:lnTo>
                      <a:lnTo>
                        <a:pt x="265" y="97"/>
                      </a:lnTo>
                      <a:lnTo>
                        <a:pt x="263" y="99"/>
                      </a:lnTo>
                      <a:lnTo>
                        <a:pt x="263" y="96"/>
                      </a:lnTo>
                      <a:lnTo>
                        <a:pt x="261" y="94"/>
                      </a:lnTo>
                      <a:lnTo>
                        <a:pt x="261" y="92"/>
                      </a:lnTo>
                      <a:lnTo>
                        <a:pt x="257" y="90"/>
                      </a:lnTo>
                      <a:lnTo>
                        <a:pt x="255" y="90"/>
                      </a:lnTo>
                      <a:lnTo>
                        <a:pt x="257" y="96"/>
                      </a:lnTo>
                      <a:lnTo>
                        <a:pt x="257" y="99"/>
                      </a:lnTo>
                      <a:lnTo>
                        <a:pt x="257" y="105"/>
                      </a:lnTo>
                      <a:lnTo>
                        <a:pt x="257" y="109"/>
                      </a:lnTo>
                      <a:lnTo>
                        <a:pt x="255" y="111"/>
                      </a:lnTo>
                      <a:lnTo>
                        <a:pt x="251" y="111"/>
                      </a:lnTo>
                      <a:lnTo>
                        <a:pt x="249" y="109"/>
                      </a:lnTo>
                      <a:lnTo>
                        <a:pt x="245" y="107"/>
                      </a:lnTo>
                      <a:lnTo>
                        <a:pt x="245" y="111"/>
                      </a:lnTo>
                      <a:lnTo>
                        <a:pt x="243" y="113"/>
                      </a:lnTo>
                      <a:lnTo>
                        <a:pt x="243" y="115"/>
                      </a:lnTo>
                      <a:lnTo>
                        <a:pt x="242" y="117"/>
                      </a:lnTo>
                      <a:lnTo>
                        <a:pt x="243" y="119"/>
                      </a:lnTo>
                      <a:lnTo>
                        <a:pt x="243" y="120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45" y="126"/>
                      </a:lnTo>
                      <a:lnTo>
                        <a:pt x="245" y="128"/>
                      </a:lnTo>
                      <a:lnTo>
                        <a:pt x="243" y="130"/>
                      </a:lnTo>
                      <a:lnTo>
                        <a:pt x="242" y="132"/>
                      </a:lnTo>
                      <a:lnTo>
                        <a:pt x="242" y="134"/>
                      </a:lnTo>
                      <a:lnTo>
                        <a:pt x="242" y="136"/>
                      </a:lnTo>
                      <a:lnTo>
                        <a:pt x="243" y="138"/>
                      </a:lnTo>
                      <a:lnTo>
                        <a:pt x="243" y="144"/>
                      </a:lnTo>
                      <a:lnTo>
                        <a:pt x="242" y="151"/>
                      </a:lnTo>
                      <a:lnTo>
                        <a:pt x="240" y="157"/>
                      </a:lnTo>
                      <a:lnTo>
                        <a:pt x="238" y="165"/>
                      </a:lnTo>
                      <a:lnTo>
                        <a:pt x="234" y="172"/>
                      </a:lnTo>
                      <a:lnTo>
                        <a:pt x="234" y="176"/>
                      </a:lnTo>
                      <a:lnTo>
                        <a:pt x="232" y="180"/>
                      </a:lnTo>
                      <a:lnTo>
                        <a:pt x="230" y="182"/>
                      </a:lnTo>
                      <a:lnTo>
                        <a:pt x="228" y="184"/>
                      </a:lnTo>
                      <a:lnTo>
                        <a:pt x="226" y="184"/>
                      </a:lnTo>
                      <a:lnTo>
                        <a:pt x="222" y="186"/>
                      </a:lnTo>
                      <a:lnTo>
                        <a:pt x="220" y="186"/>
                      </a:lnTo>
                      <a:lnTo>
                        <a:pt x="218" y="188"/>
                      </a:lnTo>
                      <a:lnTo>
                        <a:pt x="213" y="190"/>
                      </a:lnTo>
                      <a:lnTo>
                        <a:pt x="205" y="190"/>
                      </a:lnTo>
                      <a:lnTo>
                        <a:pt x="199" y="191"/>
                      </a:lnTo>
                      <a:lnTo>
                        <a:pt x="194" y="191"/>
                      </a:lnTo>
                      <a:lnTo>
                        <a:pt x="180" y="195"/>
                      </a:lnTo>
                      <a:lnTo>
                        <a:pt x="169" y="195"/>
                      </a:lnTo>
                      <a:lnTo>
                        <a:pt x="155" y="197"/>
                      </a:lnTo>
                      <a:lnTo>
                        <a:pt x="142" y="197"/>
                      </a:lnTo>
                      <a:lnTo>
                        <a:pt x="136" y="197"/>
                      </a:lnTo>
                      <a:lnTo>
                        <a:pt x="130" y="197"/>
                      </a:lnTo>
                      <a:lnTo>
                        <a:pt x="124" y="197"/>
                      </a:lnTo>
                      <a:lnTo>
                        <a:pt x="119" y="197"/>
                      </a:lnTo>
                      <a:lnTo>
                        <a:pt x="117" y="197"/>
                      </a:lnTo>
                      <a:lnTo>
                        <a:pt x="115" y="197"/>
                      </a:lnTo>
                      <a:lnTo>
                        <a:pt x="115" y="195"/>
                      </a:lnTo>
                      <a:lnTo>
                        <a:pt x="113" y="197"/>
                      </a:lnTo>
                      <a:lnTo>
                        <a:pt x="109" y="197"/>
                      </a:lnTo>
                      <a:lnTo>
                        <a:pt x="107" y="197"/>
                      </a:lnTo>
                      <a:lnTo>
                        <a:pt x="105" y="197"/>
                      </a:lnTo>
                      <a:lnTo>
                        <a:pt x="98" y="195"/>
                      </a:lnTo>
                      <a:lnTo>
                        <a:pt x="88" y="193"/>
                      </a:lnTo>
                      <a:lnTo>
                        <a:pt x="80" y="193"/>
                      </a:lnTo>
                      <a:lnTo>
                        <a:pt x="73" y="191"/>
                      </a:lnTo>
                      <a:lnTo>
                        <a:pt x="65" y="191"/>
                      </a:lnTo>
                      <a:lnTo>
                        <a:pt x="55" y="190"/>
                      </a:lnTo>
                      <a:lnTo>
                        <a:pt x="46" y="190"/>
                      </a:lnTo>
                      <a:lnTo>
                        <a:pt x="38" y="186"/>
                      </a:lnTo>
                      <a:lnTo>
                        <a:pt x="36" y="186"/>
                      </a:lnTo>
                      <a:lnTo>
                        <a:pt x="32" y="184"/>
                      </a:lnTo>
                      <a:lnTo>
                        <a:pt x="28" y="180"/>
                      </a:lnTo>
                      <a:lnTo>
                        <a:pt x="27" y="178"/>
                      </a:lnTo>
                      <a:lnTo>
                        <a:pt x="25" y="174"/>
                      </a:lnTo>
                      <a:lnTo>
                        <a:pt x="25" y="168"/>
                      </a:lnTo>
                      <a:lnTo>
                        <a:pt x="25" y="165"/>
                      </a:lnTo>
                      <a:lnTo>
                        <a:pt x="25" y="159"/>
                      </a:lnTo>
                      <a:lnTo>
                        <a:pt x="23" y="157"/>
                      </a:lnTo>
                      <a:lnTo>
                        <a:pt x="23" y="155"/>
                      </a:lnTo>
                      <a:lnTo>
                        <a:pt x="23" y="151"/>
                      </a:lnTo>
                      <a:lnTo>
                        <a:pt x="23" y="149"/>
                      </a:lnTo>
                      <a:lnTo>
                        <a:pt x="23" y="147"/>
                      </a:lnTo>
                      <a:lnTo>
                        <a:pt x="23" y="145"/>
                      </a:lnTo>
                      <a:lnTo>
                        <a:pt x="23" y="144"/>
                      </a:lnTo>
                      <a:lnTo>
                        <a:pt x="23" y="142"/>
                      </a:lnTo>
                      <a:lnTo>
                        <a:pt x="23" y="140"/>
                      </a:lnTo>
                      <a:lnTo>
                        <a:pt x="23" y="138"/>
                      </a:lnTo>
                      <a:lnTo>
                        <a:pt x="25" y="13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1" name="Freeform 110"/>
                <p:cNvSpPr>
                  <a:spLocks noEditPoints="1"/>
                </p:cNvSpPr>
                <p:nvPr/>
              </p:nvSpPr>
              <p:spPr bwMode="auto">
                <a:xfrm>
                  <a:off x="3003" y="2600"/>
                  <a:ext cx="220" cy="197"/>
                </a:xfrm>
                <a:custGeom>
                  <a:avLst/>
                  <a:gdLst>
                    <a:gd name="T0" fmla="*/ 211 w 220"/>
                    <a:gd name="T1" fmla="*/ 144 h 197"/>
                    <a:gd name="T2" fmla="*/ 194 w 220"/>
                    <a:gd name="T3" fmla="*/ 151 h 197"/>
                    <a:gd name="T4" fmla="*/ 180 w 220"/>
                    <a:gd name="T5" fmla="*/ 155 h 197"/>
                    <a:gd name="T6" fmla="*/ 163 w 220"/>
                    <a:gd name="T7" fmla="*/ 155 h 197"/>
                    <a:gd name="T8" fmla="*/ 146 w 220"/>
                    <a:gd name="T9" fmla="*/ 157 h 197"/>
                    <a:gd name="T10" fmla="*/ 128 w 220"/>
                    <a:gd name="T11" fmla="*/ 159 h 197"/>
                    <a:gd name="T12" fmla="*/ 111 w 220"/>
                    <a:gd name="T13" fmla="*/ 159 h 197"/>
                    <a:gd name="T14" fmla="*/ 98 w 220"/>
                    <a:gd name="T15" fmla="*/ 159 h 197"/>
                    <a:gd name="T16" fmla="*/ 80 w 220"/>
                    <a:gd name="T17" fmla="*/ 159 h 197"/>
                    <a:gd name="T18" fmla="*/ 63 w 220"/>
                    <a:gd name="T19" fmla="*/ 157 h 197"/>
                    <a:gd name="T20" fmla="*/ 46 w 220"/>
                    <a:gd name="T21" fmla="*/ 155 h 197"/>
                    <a:gd name="T22" fmla="*/ 30 w 220"/>
                    <a:gd name="T23" fmla="*/ 147 h 197"/>
                    <a:gd name="T24" fmla="*/ 15 w 220"/>
                    <a:gd name="T25" fmla="*/ 144 h 197"/>
                    <a:gd name="T26" fmla="*/ 2 w 220"/>
                    <a:gd name="T27" fmla="*/ 138 h 197"/>
                    <a:gd name="T28" fmla="*/ 0 w 220"/>
                    <a:gd name="T29" fmla="*/ 153 h 197"/>
                    <a:gd name="T30" fmla="*/ 2 w 220"/>
                    <a:gd name="T31" fmla="*/ 168 h 197"/>
                    <a:gd name="T32" fmla="*/ 7 w 220"/>
                    <a:gd name="T33" fmla="*/ 182 h 197"/>
                    <a:gd name="T34" fmla="*/ 21 w 220"/>
                    <a:gd name="T35" fmla="*/ 188 h 197"/>
                    <a:gd name="T36" fmla="*/ 36 w 220"/>
                    <a:gd name="T37" fmla="*/ 190 h 197"/>
                    <a:gd name="T38" fmla="*/ 52 w 220"/>
                    <a:gd name="T39" fmla="*/ 193 h 197"/>
                    <a:gd name="T40" fmla="*/ 69 w 220"/>
                    <a:gd name="T41" fmla="*/ 195 h 197"/>
                    <a:gd name="T42" fmla="*/ 84 w 220"/>
                    <a:gd name="T43" fmla="*/ 197 h 197"/>
                    <a:gd name="T44" fmla="*/ 98 w 220"/>
                    <a:gd name="T45" fmla="*/ 197 h 197"/>
                    <a:gd name="T46" fmla="*/ 115 w 220"/>
                    <a:gd name="T47" fmla="*/ 197 h 197"/>
                    <a:gd name="T48" fmla="*/ 132 w 220"/>
                    <a:gd name="T49" fmla="*/ 197 h 197"/>
                    <a:gd name="T50" fmla="*/ 149 w 220"/>
                    <a:gd name="T51" fmla="*/ 195 h 197"/>
                    <a:gd name="T52" fmla="*/ 167 w 220"/>
                    <a:gd name="T53" fmla="*/ 193 h 197"/>
                    <a:gd name="T54" fmla="*/ 182 w 220"/>
                    <a:gd name="T55" fmla="*/ 190 h 197"/>
                    <a:gd name="T56" fmla="*/ 197 w 220"/>
                    <a:gd name="T57" fmla="*/ 188 h 197"/>
                    <a:gd name="T58" fmla="*/ 209 w 220"/>
                    <a:gd name="T59" fmla="*/ 182 h 197"/>
                    <a:gd name="T60" fmla="*/ 215 w 220"/>
                    <a:gd name="T61" fmla="*/ 168 h 197"/>
                    <a:gd name="T62" fmla="*/ 219 w 220"/>
                    <a:gd name="T63" fmla="*/ 151 h 197"/>
                    <a:gd name="T64" fmla="*/ 219 w 220"/>
                    <a:gd name="T65" fmla="*/ 48 h 197"/>
                    <a:gd name="T66" fmla="*/ 211 w 220"/>
                    <a:gd name="T67" fmla="*/ 59 h 197"/>
                    <a:gd name="T68" fmla="*/ 197 w 220"/>
                    <a:gd name="T69" fmla="*/ 65 h 197"/>
                    <a:gd name="T70" fmla="*/ 180 w 220"/>
                    <a:gd name="T71" fmla="*/ 65 h 197"/>
                    <a:gd name="T72" fmla="*/ 163 w 220"/>
                    <a:gd name="T73" fmla="*/ 65 h 197"/>
                    <a:gd name="T74" fmla="*/ 148 w 220"/>
                    <a:gd name="T75" fmla="*/ 61 h 197"/>
                    <a:gd name="T76" fmla="*/ 132 w 220"/>
                    <a:gd name="T77" fmla="*/ 63 h 197"/>
                    <a:gd name="T78" fmla="*/ 109 w 220"/>
                    <a:gd name="T79" fmla="*/ 59 h 197"/>
                    <a:gd name="T80" fmla="*/ 103 w 220"/>
                    <a:gd name="T81" fmla="*/ 63 h 197"/>
                    <a:gd name="T82" fmla="*/ 84 w 220"/>
                    <a:gd name="T83" fmla="*/ 57 h 197"/>
                    <a:gd name="T84" fmla="*/ 69 w 220"/>
                    <a:gd name="T85" fmla="*/ 55 h 197"/>
                    <a:gd name="T86" fmla="*/ 59 w 220"/>
                    <a:gd name="T87" fmla="*/ 59 h 197"/>
                    <a:gd name="T88" fmla="*/ 48 w 220"/>
                    <a:gd name="T89" fmla="*/ 53 h 197"/>
                    <a:gd name="T90" fmla="*/ 32 w 220"/>
                    <a:gd name="T91" fmla="*/ 55 h 197"/>
                    <a:gd name="T92" fmla="*/ 17 w 220"/>
                    <a:gd name="T93" fmla="*/ 57 h 197"/>
                    <a:gd name="T94" fmla="*/ 5 w 220"/>
                    <a:gd name="T95" fmla="*/ 50 h 197"/>
                    <a:gd name="T96" fmla="*/ 7 w 220"/>
                    <a:gd name="T97" fmla="*/ 36 h 197"/>
                    <a:gd name="T98" fmla="*/ 15 w 220"/>
                    <a:gd name="T99" fmla="*/ 25 h 197"/>
                    <a:gd name="T100" fmla="*/ 25 w 220"/>
                    <a:gd name="T101" fmla="*/ 15 h 197"/>
                    <a:gd name="T102" fmla="*/ 40 w 220"/>
                    <a:gd name="T103" fmla="*/ 11 h 197"/>
                    <a:gd name="T104" fmla="*/ 63 w 220"/>
                    <a:gd name="T105" fmla="*/ 5 h 197"/>
                    <a:gd name="T106" fmla="*/ 94 w 220"/>
                    <a:gd name="T107" fmla="*/ 2 h 197"/>
                    <a:gd name="T108" fmla="*/ 126 w 220"/>
                    <a:gd name="T109" fmla="*/ 2 h 197"/>
                    <a:gd name="T110" fmla="*/ 148 w 220"/>
                    <a:gd name="T111" fmla="*/ 4 h 197"/>
                    <a:gd name="T112" fmla="*/ 165 w 220"/>
                    <a:gd name="T113" fmla="*/ 5 h 197"/>
                    <a:gd name="T114" fmla="*/ 182 w 220"/>
                    <a:gd name="T115" fmla="*/ 9 h 197"/>
                    <a:gd name="T116" fmla="*/ 197 w 220"/>
                    <a:gd name="T117" fmla="*/ 17 h 197"/>
                    <a:gd name="T118" fmla="*/ 213 w 220"/>
                    <a:gd name="T119" fmla="*/ 28 h 197"/>
                    <a:gd name="T120" fmla="*/ 219 w 220"/>
                    <a:gd name="T121" fmla="*/ 40 h 19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20"/>
                    <a:gd name="T184" fmla="*/ 0 h 197"/>
                    <a:gd name="T185" fmla="*/ 220 w 220"/>
                    <a:gd name="T186" fmla="*/ 197 h 19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20" h="197">
                      <a:moveTo>
                        <a:pt x="219" y="136"/>
                      </a:moveTo>
                      <a:lnTo>
                        <a:pt x="219" y="138"/>
                      </a:lnTo>
                      <a:lnTo>
                        <a:pt x="217" y="138"/>
                      </a:lnTo>
                      <a:lnTo>
                        <a:pt x="217" y="140"/>
                      </a:lnTo>
                      <a:lnTo>
                        <a:pt x="217" y="142"/>
                      </a:lnTo>
                      <a:lnTo>
                        <a:pt x="215" y="142"/>
                      </a:lnTo>
                      <a:lnTo>
                        <a:pt x="215" y="144"/>
                      </a:lnTo>
                      <a:lnTo>
                        <a:pt x="213" y="144"/>
                      </a:lnTo>
                      <a:lnTo>
                        <a:pt x="211" y="144"/>
                      </a:lnTo>
                      <a:lnTo>
                        <a:pt x="209" y="144"/>
                      </a:lnTo>
                      <a:lnTo>
                        <a:pt x="209" y="145"/>
                      </a:lnTo>
                      <a:lnTo>
                        <a:pt x="207" y="145"/>
                      </a:lnTo>
                      <a:lnTo>
                        <a:pt x="205" y="145"/>
                      </a:lnTo>
                      <a:lnTo>
                        <a:pt x="197" y="147"/>
                      </a:lnTo>
                      <a:lnTo>
                        <a:pt x="197" y="149"/>
                      </a:lnTo>
                      <a:lnTo>
                        <a:pt x="195" y="149"/>
                      </a:lnTo>
                      <a:lnTo>
                        <a:pt x="195" y="151"/>
                      </a:lnTo>
                      <a:lnTo>
                        <a:pt x="194" y="151"/>
                      </a:lnTo>
                      <a:lnTo>
                        <a:pt x="192" y="151"/>
                      </a:lnTo>
                      <a:lnTo>
                        <a:pt x="192" y="153"/>
                      </a:lnTo>
                      <a:lnTo>
                        <a:pt x="190" y="153"/>
                      </a:lnTo>
                      <a:lnTo>
                        <a:pt x="188" y="153"/>
                      </a:lnTo>
                      <a:lnTo>
                        <a:pt x="186" y="153"/>
                      </a:lnTo>
                      <a:lnTo>
                        <a:pt x="184" y="153"/>
                      </a:lnTo>
                      <a:lnTo>
                        <a:pt x="182" y="153"/>
                      </a:lnTo>
                      <a:lnTo>
                        <a:pt x="180" y="153"/>
                      </a:lnTo>
                      <a:lnTo>
                        <a:pt x="180" y="155"/>
                      </a:lnTo>
                      <a:lnTo>
                        <a:pt x="178" y="155"/>
                      </a:lnTo>
                      <a:lnTo>
                        <a:pt x="176" y="155"/>
                      </a:lnTo>
                      <a:lnTo>
                        <a:pt x="174" y="155"/>
                      </a:lnTo>
                      <a:lnTo>
                        <a:pt x="172" y="155"/>
                      </a:lnTo>
                      <a:lnTo>
                        <a:pt x="171" y="155"/>
                      </a:lnTo>
                      <a:lnTo>
                        <a:pt x="169" y="155"/>
                      </a:lnTo>
                      <a:lnTo>
                        <a:pt x="167" y="155"/>
                      </a:lnTo>
                      <a:lnTo>
                        <a:pt x="165" y="155"/>
                      </a:lnTo>
                      <a:lnTo>
                        <a:pt x="163" y="155"/>
                      </a:lnTo>
                      <a:lnTo>
                        <a:pt x="161" y="155"/>
                      </a:lnTo>
                      <a:lnTo>
                        <a:pt x="159" y="155"/>
                      </a:lnTo>
                      <a:lnTo>
                        <a:pt x="157" y="155"/>
                      </a:lnTo>
                      <a:lnTo>
                        <a:pt x="155" y="155"/>
                      </a:lnTo>
                      <a:lnTo>
                        <a:pt x="153" y="155"/>
                      </a:lnTo>
                      <a:lnTo>
                        <a:pt x="151" y="155"/>
                      </a:lnTo>
                      <a:lnTo>
                        <a:pt x="149" y="155"/>
                      </a:lnTo>
                      <a:lnTo>
                        <a:pt x="148" y="155"/>
                      </a:lnTo>
                      <a:lnTo>
                        <a:pt x="146" y="157"/>
                      </a:lnTo>
                      <a:lnTo>
                        <a:pt x="144" y="157"/>
                      </a:lnTo>
                      <a:lnTo>
                        <a:pt x="142" y="157"/>
                      </a:lnTo>
                      <a:lnTo>
                        <a:pt x="140" y="157"/>
                      </a:lnTo>
                      <a:lnTo>
                        <a:pt x="138" y="159"/>
                      </a:lnTo>
                      <a:lnTo>
                        <a:pt x="136" y="159"/>
                      </a:lnTo>
                      <a:lnTo>
                        <a:pt x="134" y="159"/>
                      </a:lnTo>
                      <a:lnTo>
                        <a:pt x="132" y="159"/>
                      </a:lnTo>
                      <a:lnTo>
                        <a:pt x="130" y="159"/>
                      </a:lnTo>
                      <a:lnTo>
                        <a:pt x="128" y="159"/>
                      </a:lnTo>
                      <a:lnTo>
                        <a:pt x="126" y="161"/>
                      </a:lnTo>
                      <a:lnTo>
                        <a:pt x="124" y="161"/>
                      </a:lnTo>
                      <a:lnTo>
                        <a:pt x="123" y="161"/>
                      </a:lnTo>
                      <a:lnTo>
                        <a:pt x="121" y="159"/>
                      </a:lnTo>
                      <a:lnTo>
                        <a:pt x="119" y="159"/>
                      </a:lnTo>
                      <a:lnTo>
                        <a:pt x="117" y="159"/>
                      </a:lnTo>
                      <a:lnTo>
                        <a:pt x="115" y="159"/>
                      </a:lnTo>
                      <a:lnTo>
                        <a:pt x="113" y="159"/>
                      </a:lnTo>
                      <a:lnTo>
                        <a:pt x="111" y="159"/>
                      </a:lnTo>
                      <a:lnTo>
                        <a:pt x="111" y="161"/>
                      </a:lnTo>
                      <a:lnTo>
                        <a:pt x="109" y="161"/>
                      </a:lnTo>
                      <a:lnTo>
                        <a:pt x="107" y="161"/>
                      </a:lnTo>
                      <a:lnTo>
                        <a:pt x="105" y="161"/>
                      </a:lnTo>
                      <a:lnTo>
                        <a:pt x="103" y="161"/>
                      </a:lnTo>
                      <a:lnTo>
                        <a:pt x="101" y="161"/>
                      </a:lnTo>
                      <a:lnTo>
                        <a:pt x="100" y="161"/>
                      </a:lnTo>
                      <a:lnTo>
                        <a:pt x="98" y="161"/>
                      </a:lnTo>
                      <a:lnTo>
                        <a:pt x="98" y="159"/>
                      </a:lnTo>
                      <a:lnTo>
                        <a:pt x="96" y="159"/>
                      </a:lnTo>
                      <a:lnTo>
                        <a:pt x="94" y="159"/>
                      </a:lnTo>
                      <a:lnTo>
                        <a:pt x="92" y="159"/>
                      </a:lnTo>
                      <a:lnTo>
                        <a:pt x="90" y="159"/>
                      </a:lnTo>
                      <a:lnTo>
                        <a:pt x="88" y="159"/>
                      </a:lnTo>
                      <a:lnTo>
                        <a:pt x="86" y="159"/>
                      </a:lnTo>
                      <a:lnTo>
                        <a:pt x="84" y="159"/>
                      </a:lnTo>
                      <a:lnTo>
                        <a:pt x="82" y="159"/>
                      </a:lnTo>
                      <a:lnTo>
                        <a:pt x="80" y="159"/>
                      </a:lnTo>
                      <a:lnTo>
                        <a:pt x="78" y="159"/>
                      </a:lnTo>
                      <a:lnTo>
                        <a:pt x="76" y="159"/>
                      </a:lnTo>
                      <a:lnTo>
                        <a:pt x="75" y="159"/>
                      </a:lnTo>
                      <a:lnTo>
                        <a:pt x="73" y="159"/>
                      </a:lnTo>
                      <a:lnTo>
                        <a:pt x="71" y="159"/>
                      </a:lnTo>
                      <a:lnTo>
                        <a:pt x="69" y="157"/>
                      </a:lnTo>
                      <a:lnTo>
                        <a:pt x="67" y="157"/>
                      </a:lnTo>
                      <a:lnTo>
                        <a:pt x="65" y="157"/>
                      </a:lnTo>
                      <a:lnTo>
                        <a:pt x="63" y="157"/>
                      </a:lnTo>
                      <a:lnTo>
                        <a:pt x="61" y="157"/>
                      </a:lnTo>
                      <a:lnTo>
                        <a:pt x="59" y="157"/>
                      </a:lnTo>
                      <a:lnTo>
                        <a:pt x="57" y="155"/>
                      </a:lnTo>
                      <a:lnTo>
                        <a:pt x="55" y="155"/>
                      </a:lnTo>
                      <a:lnTo>
                        <a:pt x="53" y="155"/>
                      </a:lnTo>
                      <a:lnTo>
                        <a:pt x="52" y="155"/>
                      </a:lnTo>
                      <a:lnTo>
                        <a:pt x="50" y="155"/>
                      </a:lnTo>
                      <a:lnTo>
                        <a:pt x="48" y="155"/>
                      </a:lnTo>
                      <a:lnTo>
                        <a:pt x="46" y="155"/>
                      </a:lnTo>
                      <a:lnTo>
                        <a:pt x="44" y="155"/>
                      </a:lnTo>
                      <a:lnTo>
                        <a:pt x="42" y="155"/>
                      </a:lnTo>
                      <a:lnTo>
                        <a:pt x="42" y="151"/>
                      </a:lnTo>
                      <a:lnTo>
                        <a:pt x="36" y="151"/>
                      </a:lnTo>
                      <a:lnTo>
                        <a:pt x="34" y="151"/>
                      </a:lnTo>
                      <a:lnTo>
                        <a:pt x="32" y="151"/>
                      </a:lnTo>
                      <a:lnTo>
                        <a:pt x="32" y="149"/>
                      </a:lnTo>
                      <a:lnTo>
                        <a:pt x="30" y="149"/>
                      </a:lnTo>
                      <a:lnTo>
                        <a:pt x="30" y="147"/>
                      </a:lnTo>
                      <a:lnTo>
                        <a:pt x="29" y="147"/>
                      </a:lnTo>
                      <a:lnTo>
                        <a:pt x="29" y="145"/>
                      </a:lnTo>
                      <a:lnTo>
                        <a:pt x="27" y="145"/>
                      </a:lnTo>
                      <a:lnTo>
                        <a:pt x="25" y="145"/>
                      </a:lnTo>
                      <a:lnTo>
                        <a:pt x="23" y="145"/>
                      </a:lnTo>
                      <a:lnTo>
                        <a:pt x="21" y="144"/>
                      </a:lnTo>
                      <a:lnTo>
                        <a:pt x="19" y="144"/>
                      </a:lnTo>
                      <a:lnTo>
                        <a:pt x="17" y="144"/>
                      </a:lnTo>
                      <a:lnTo>
                        <a:pt x="15" y="144"/>
                      </a:lnTo>
                      <a:lnTo>
                        <a:pt x="13" y="144"/>
                      </a:lnTo>
                      <a:lnTo>
                        <a:pt x="11" y="144"/>
                      </a:lnTo>
                      <a:lnTo>
                        <a:pt x="9" y="142"/>
                      </a:lnTo>
                      <a:lnTo>
                        <a:pt x="7" y="142"/>
                      </a:lnTo>
                      <a:lnTo>
                        <a:pt x="5" y="142"/>
                      </a:lnTo>
                      <a:lnTo>
                        <a:pt x="5" y="140"/>
                      </a:lnTo>
                      <a:lnTo>
                        <a:pt x="4" y="140"/>
                      </a:lnTo>
                      <a:lnTo>
                        <a:pt x="4" y="138"/>
                      </a:lnTo>
                      <a:lnTo>
                        <a:pt x="2" y="138"/>
                      </a:lnTo>
                      <a:lnTo>
                        <a:pt x="0" y="138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4"/>
                      </a:lnTo>
                      <a:lnTo>
                        <a:pt x="0" y="145"/>
                      </a:lnTo>
                      <a:lnTo>
                        <a:pt x="0" y="147"/>
                      </a:lnTo>
                      <a:lnTo>
                        <a:pt x="0" y="149"/>
                      </a:lnTo>
                      <a:lnTo>
                        <a:pt x="0" y="151"/>
                      </a:lnTo>
                      <a:lnTo>
                        <a:pt x="0" y="153"/>
                      </a:lnTo>
                      <a:lnTo>
                        <a:pt x="0" y="155"/>
                      </a:lnTo>
                      <a:lnTo>
                        <a:pt x="0" y="157"/>
                      </a:lnTo>
                      <a:lnTo>
                        <a:pt x="0" y="159"/>
                      </a:lnTo>
                      <a:lnTo>
                        <a:pt x="2" y="159"/>
                      </a:lnTo>
                      <a:lnTo>
                        <a:pt x="2" y="161"/>
                      </a:lnTo>
                      <a:lnTo>
                        <a:pt x="2" y="163"/>
                      </a:lnTo>
                      <a:lnTo>
                        <a:pt x="2" y="165"/>
                      </a:lnTo>
                      <a:lnTo>
                        <a:pt x="2" y="167"/>
                      </a:lnTo>
                      <a:lnTo>
                        <a:pt x="2" y="168"/>
                      </a:lnTo>
                      <a:lnTo>
                        <a:pt x="2" y="170"/>
                      </a:lnTo>
                      <a:lnTo>
                        <a:pt x="2" y="172"/>
                      </a:lnTo>
                      <a:lnTo>
                        <a:pt x="2" y="174"/>
                      </a:lnTo>
                      <a:lnTo>
                        <a:pt x="4" y="176"/>
                      </a:lnTo>
                      <a:lnTo>
                        <a:pt x="4" y="178"/>
                      </a:lnTo>
                      <a:lnTo>
                        <a:pt x="4" y="180"/>
                      </a:lnTo>
                      <a:lnTo>
                        <a:pt x="5" y="180"/>
                      </a:lnTo>
                      <a:lnTo>
                        <a:pt x="5" y="182"/>
                      </a:lnTo>
                      <a:lnTo>
                        <a:pt x="7" y="182"/>
                      </a:lnTo>
                      <a:lnTo>
                        <a:pt x="9" y="184"/>
                      </a:lnTo>
                      <a:lnTo>
                        <a:pt x="11" y="184"/>
                      </a:lnTo>
                      <a:lnTo>
                        <a:pt x="13" y="184"/>
                      </a:lnTo>
                      <a:lnTo>
                        <a:pt x="13" y="186"/>
                      </a:lnTo>
                      <a:lnTo>
                        <a:pt x="15" y="186"/>
                      </a:lnTo>
                      <a:lnTo>
                        <a:pt x="17" y="186"/>
                      </a:lnTo>
                      <a:lnTo>
                        <a:pt x="17" y="188"/>
                      </a:lnTo>
                      <a:lnTo>
                        <a:pt x="19" y="188"/>
                      </a:lnTo>
                      <a:lnTo>
                        <a:pt x="21" y="188"/>
                      </a:lnTo>
                      <a:lnTo>
                        <a:pt x="23" y="188"/>
                      </a:lnTo>
                      <a:lnTo>
                        <a:pt x="23" y="190"/>
                      </a:lnTo>
                      <a:lnTo>
                        <a:pt x="25" y="190"/>
                      </a:lnTo>
                      <a:lnTo>
                        <a:pt x="27" y="190"/>
                      </a:lnTo>
                      <a:lnTo>
                        <a:pt x="29" y="190"/>
                      </a:lnTo>
                      <a:lnTo>
                        <a:pt x="30" y="190"/>
                      </a:lnTo>
                      <a:lnTo>
                        <a:pt x="32" y="190"/>
                      </a:lnTo>
                      <a:lnTo>
                        <a:pt x="34" y="190"/>
                      </a:lnTo>
                      <a:lnTo>
                        <a:pt x="36" y="190"/>
                      </a:lnTo>
                      <a:lnTo>
                        <a:pt x="38" y="190"/>
                      </a:lnTo>
                      <a:lnTo>
                        <a:pt x="40" y="190"/>
                      </a:lnTo>
                      <a:lnTo>
                        <a:pt x="42" y="191"/>
                      </a:lnTo>
                      <a:lnTo>
                        <a:pt x="44" y="191"/>
                      </a:lnTo>
                      <a:lnTo>
                        <a:pt x="46" y="191"/>
                      </a:lnTo>
                      <a:lnTo>
                        <a:pt x="48" y="191"/>
                      </a:lnTo>
                      <a:lnTo>
                        <a:pt x="50" y="191"/>
                      </a:lnTo>
                      <a:lnTo>
                        <a:pt x="52" y="191"/>
                      </a:lnTo>
                      <a:lnTo>
                        <a:pt x="52" y="193"/>
                      </a:lnTo>
                      <a:lnTo>
                        <a:pt x="53" y="193"/>
                      </a:lnTo>
                      <a:lnTo>
                        <a:pt x="55" y="193"/>
                      </a:lnTo>
                      <a:lnTo>
                        <a:pt x="57" y="193"/>
                      </a:lnTo>
                      <a:lnTo>
                        <a:pt x="59" y="193"/>
                      </a:lnTo>
                      <a:lnTo>
                        <a:pt x="61" y="193"/>
                      </a:lnTo>
                      <a:lnTo>
                        <a:pt x="63" y="193"/>
                      </a:lnTo>
                      <a:lnTo>
                        <a:pt x="65" y="193"/>
                      </a:lnTo>
                      <a:lnTo>
                        <a:pt x="67" y="195"/>
                      </a:lnTo>
                      <a:lnTo>
                        <a:pt x="69" y="195"/>
                      </a:lnTo>
                      <a:lnTo>
                        <a:pt x="71" y="195"/>
                      </a:lnTo>
                      <a:lnTo>
                        <a:pt x="73" y="195"/>
                      </a:lnTo>
                      <a:lnTo>
                        <a:pt x="75" y="195"/>
                      </a:lnTo>
                      <a:lnTo>
                        <a:pt x="76" y="195"/>
                      </a:lnTo>
                      <a:lnTo>
                        <a:pt x="78" y="195"/>
                      </a:lnTo>
                      <a:lnTo>
                        <a:pt x="80" y="195"/>
                      </a:lnTo>
                      <a:lnTo>
                        <a:pt x="80" y="197"/>
                      </a:lnTo>
                      <a:lnTo>
                        <a:pt x="82" y="197"/>
                      </a:lnTo>
                      <a:lnTo>
                        <a:pt x="84" y="197"/>
                      </a:lnTo>
                      <a:lnTo>
                        <a:pt x="86" y="197"/>
                      </a:lnTo>
                      <a:lnTo>
                        <a:pt x="88" y="197"/>
                      </a:lnTo>
                      <a:lnTo>
                        <a:pt x="90" y="197"/>
                      </a:lnTo>
                      <a:lnTo>
                        <a:pt x="90" y="195"/>
                      </a:lnTo>
                      <a:lnTo>
                        <a:pt x="92" y="195"/>
                      </a:lnTo>
                      <a:lnTo>
                        <a:pt x="92" y="197"/>
                      </a:lnTo>
                      <a:lnTo>
                        <a:pt x="94" y="197"/>
                      </a:lnTo>
                      <a:lnTo>
                        <a:pt x="96" y="197"/>
                      </a:lnTo>
                      <a:lnTo>
                        <a:pt x="98" y="197"/>
                      </a:lnTo>
                      <a:lnTo>
                        <a:pt x="100" y="197"/>
                      </a:lnTo>
                      <a:lnTo>
                        <a:pt x="101" y="197"/>
                      </a:lnTo>
                      <a:lnTo>
                        <a:pt x="103" y="197"/>
                      </a:lnTo>
                      <a:lnTo>
                        <a:pt x="105" y="197"/>
                      </a:lnTo>
                      <a:lnTo>
                        <a:pt x="107" y="197"/>
                      </a:lnTo>
                      <a:lnTo>
                        <a:pt x="109" y="197"/>
                      </a:lnTo>
                      <a:lnTo>
                        <a:pt x="111" y="197"/>
                      </a:lnTo>
                      <a:lnTo>
                        <a:pt x="113" y="197"/>
                      </a:lnTo>
                      <a:lnTo>
                        <a:pt x="115" y="197"/>
                      </a:lnTo>
                      <a:lnTo>
                        <a:pt x="117" y="197"/>
                      </a:lnTo>
                      <a:lnTo>
                        <a:pt x="119" y="197"/>
                      </a:lnTo>
                      <a:lnTo>
                        <a:pt x="121" y="197"/>
                      </a:lnTo>
                      <a:lnTo>
                        <a:pt x="123" y="197"/>
                      </a:lnTo>
                      <a:lnTo>
                        <a:pt x="124" y="197"/>
                      </a:lnTo>
                      <a:lnTo>
                        <a:pt x="126" y="197"/>
                      </a:lnTo>
                      <a:lnTo>
                        <a:pt x="128" y="197"/>
                      </a:lnTo>
                      <a:lnTo>
                        <a:pt x="130" y="197"/>
                      </a:lnTo>
                      <a:lnTo>
                        <a:pt x="132" y="197"/>
                      </a:lnTo>
                      <a:lnTo>
                        <a:pt x="134" y="197"/>
                      </a:lnTo>
                      <a:lnTo>
                        <a:pt x="136" y="197"/>
                      </a:lnTo>
                      <a:lnTo>
                        <a:pt x="138" y="197"/>
                      </a:lnTo>
                      <a:lnTo>
                        <a:pt x="140" y="197"/>
                      </a:lnTo>
                      <a:lnTo>
                        <a:pt x="142" y="197"/>
                      </a:lnTo>
                      <a:lnTo>
                        <a:pt x="144" y="197"/>
                      </a:lnTo>
                      <a:lnTo>
                        <a:pt x="146" y="195"/>
                      </a:lnTo>
                      <a:lnTo>
                        <a:pt x="148" y="195"/>
                      </a:lnTo>
                      <a:lnTo>
                        <a:pt x="149" y="195"/>
                      </a:lnTo>
                      <a:lnTo>
                        <a:pt x="151" y="195"/>
                      </a:lnTo>
                      <a:lnTo>
                        <a:pt x="153" y="195"/>
                      </a:lnTo>
                      <a:lnTo>
                        <a:pt x="155" y="195"/>
                      </a:lnTo>
                      <a:lnTo>
                        <a:pt x="157" y="195"/>
                      </a:lnTo>
                      <a:lnTo>
                        <a:pt x="159" y="193"/>
                      </a:lnTo>
                      <a:lnTo>
                        <a:pt x="161" y="193"/>
                      </a:lnTo>
                      <a:lnTo>
                        <a:pt x="163" y="193"/>
                      </a:lnTo>
                      <a:lnTo>
                        <a:pt x="165" y="193"/>
                      </a:lnTo>
                      <a:lnTo>
                        <a:pt x="167" y="193"/>
                      </a:lnTo>
                      <a:lnTo>
                        <a:pt x="169" y="191"/>
                      </a:lnTo>
                      <a:lnTo>
                        <a:pt x="171" y="191"/>
                      </a:lnTo>
                      <a:lnTo>
                        <a:pt x="172" y="191"/>
                      </a:lnTo>
                      <a:lnTo>
                        <a:pt x="174" y="191"/>
                      </a:lnTo>
                      <a:lnTo>
                        <a:pt x="176" y="191"/>
                      </a:lnTo>
                      <a:lnTo>
                        <a:pt x="178" y="191"/>
                      </a:lnTo>
                      <a:lnTo>
                        <a:pt x="178" y="190"/>
                      </a:lnTo>
                      <a:lnTo>
                        <a:pt x="180" y="190"/>
                      </a:lnTo>
                      <a:lnTo>
                        <a:pt x="182" y="190"/>
                      </a:lnTo>
                      <a:lnTo>
                        <a:pt x="184" y="190"/>
                      </a:lnTo>
                      <a:lnTo>
                        <a:pt x="186" y="190"/>
                      </a:lnTo>
                      <a:lnTo>
                        <a:pt x="188" y="190"/>
                      </a:lnTo>
                      <a:lnTo>
                        <a:pt x="190" y="190"/>
                      </a:lnTo>
                      <a:lnTo>
                        <a:pt x="192" y="190"/>
                      </a:lnTo>
                      <a:lnTo>
                        <a:pt x="192" y="188"/>
                      </a:lnTo>
                      <a:lnTo>
                        <a:pt x="194" y="188"/>
                      </a:lnTo>
                      <a:lnTo>
                        <a:pt x="195" y="188"/>
                      </a:lnTo>
                      <a:lnTo>
                        <a:pt x="197" y="188"/>
                      </a:lnTo>
                      <a:lnTo>
                        <a:pt x="197" y="186"/>
                      </a:lnTo>
                      <a:lnTo>
                        <a:pt x="199" y="186"/>
                      </a:lnTo>
                      <a:lnTo>
                        <a:pt x="201" y="186"/>
                      </a:lnTo>
                      <a:lnTo>
                        <a:pt x="201" y="184"/>
                      </a:lnTo>
                      <a:lnTo>
                        <a:pt x="203" y="184"/>
                      </a:lnTo>
                      <a:lnTo>
                        <a:pt x="205" y="184"/>
                      </a:lnTo>
                      <a:lnTo>
                        <a:pt x="205" y="182"/>
                      </a:lnTo>
                      <a:lnTo>
                        <a:pt x="207" y="182"/>
                      </a:lnTo>
                      <a:lnTo>
                        <a:pt x="209" y="182"/>
                      </a:lnTo>
                      <a:lnTo>
                        <a:pt x="209" y="180"/>
                      </a:lnTo>
                      <a:lnTo>
                        <a:pt x="209" y="178"/>
                      </a:lnTo>
                      <a:lnTo>
                        <a:pt x="211" y="178"/>
                      </a:lnTo>
                      <a:lnTo>
                        <a:pt x="211" y="176"/>
                      </a:lnTo>
                      <a:lnTo>
                        <a:pt x="211" y="174"/>
                      </a:lnTo>
                      <a:lnTo>
                        <a:pt x="211" y="172"/>
                      </a:lnTo>
                      <a:lnTo>
                        <a:pt x="213" y="170"/>
                      </a:lnTo>
                      <a:lnTo>
                        <a:pt x="213" y="168"/>
                      </a:lnTo>
                      <a:lnTo>
                        <a:pt x="215" y="168"/>
                      </a:lnTo>
                      <a:lnTo>
                        <a:pt x="215" y="167"/>
                      </a:lnTo>
                      <a:lnTo>
                        <a:pt x="215" y="165"/>
                      </a:lnTo>
                      <a:lnTo>
                        <a:pt x="217" y="163"/>
                      </a:lnTo>
                      <a:lnTo>
                        <a:pt x="217" y="161"/>
                      </a:lnTo>
                      <a:lnTo>
                        <a:pt x="217" y="159"/>
                      </a:lnTo>
                      <a:lnTo>
                        <a:pt x="217" y="157"/>
                      </a:lnTo>
                      <a:lnTo>
                        <a:pt x="219" y="155"/>
                      </a:lnTo>
                      <a:lnTo>
                        <a:pt x="219" y="153"/>
                      </a:lnTo>
                      <a:lnTo>
                        <a:pt x="219" y="151"/>
                      </a:lnTo>
                      <a:lnTo>
                        <a:pt x="219" y="149"/>
                      </a:lnTo>
                      <a:lnTo>
                        <a:pt x="219" y="147"/>
                      </a:lnTo>
                      <a:lnTo>
                        <a:pt x="220" y="147"/>
                      </a:lnTo>
                      <a:lnTo>
                        <a:pt x="220" y="145"/>
                      </a:lnTo>
                      <a:lnTo>
                        <a:pt x="220" y="144"/>
                      </a:lnTo>
                      <a:lnTo>
                        <a:pt x="220" y="138"/>
                      </a:lnTo>
                      <a:lnTo>
                        <a:pt x="219" y="136"/>
                      </a:lnTo>
                      <a:close/>
                      <a:moveTo>
                        <a:pt x="220" y="48"/>
                      </a:moveTo>
                      <a:lnTo>
                        <a:pt x="219" y="48"/>
                      </a:lnTo>
                      <a:lnTo>
                        <a:pt x="217" y="48"/>
                      </a:lnTo>
                      <a:lnTo>
                        <a:pt x="215" y="48"/>
                      </a:lnTo>
                      <a:lnTo>
                        <a:pt x="215" y="50"/>
                      </a:lnTo>
                      <a:lnTo>
                        <a:pt x="215" y="51"/>
                      </a:lnTo>
                      <a:lnTo>
                        <a:pt x="213" y="53"/>
                      </a:lnTo>
                      <a:lnTo>
                        <a:pt x="213" y="55"/>
                      </a:lnTo>
                      <a:lnTo>
                        <a:pt x="213" y="57"/>
                      </a:lnTo>
                      <a:lnTo>
                        <a:pt x="211" y="57"/>
                      </a:lnTo>
                      <a:lnTo>
                        <a:pt x="211" y="59"/>
                      </a:lnTo>
                      <a:lnTo>
                        <a:pt x="209" y="59"/>
                      </a:lnTo>
                      <a:lnTo>
                        <a:pt x="209" y="61"/>
                      </a:lnTo>
                      <a:lnTo>
                        <a:pt x="209" y="63"/>
                      </a:lnTo>
                      <a:lnTo>
                        <a:pt x="207" y="63"/>
                      </a:lnTo>
                      <a:lnTo>
                        <a:pt x="205" y="63"/>
                      </a:lnTo>
                      <a:lnTo>
                        <a:pt x="203" y="63"/>
                      </a:lnTo>
                      <a:lnTo>
                        <a:pt x="201" y="63"/>
                      </a:lnTo>
                      <a:lnTo>
                        <a:pt x="199" y="65"/>
                      </a:lnTo>
                      <a:lnTo>
                        <a:pt x="197" y="65"/>
                      </a:lnTo>
                      <a:lnTo>
                        <a:pt x="195" y="65"/>
                      </a:lnTo>
                      <a:lnTo>
                        <a:pt x="194" y="65"/>
                      </a:lnTo>
                      <a:lnTo>
                        <a:pt x="192" y="65"/>
                      </a:lnTo>
                      <a:lnTo>
                        <a:pt x="190" y="65"/>
                      </a:lnTo>
                      <a:lnTo>
                        <a:pt x="188" y="65"/>
                      </a:lnTo>
                      <a:lnTo>
                        <a:pt x="186" y="65"/>
                      </a:lnTo>
                      <a:lnTo>
                        <a:pt x="184" y="65"/>
                      </a:lnTo>
                      <a:lnTo>
                        <a:pt x="182" y="65"/>
                      </a:lnTo>
                      <a:lnTo>
                        <a:pt x="180" y="65"/>
                      </a:lnTo>
                      <a:lnTo>
                        <a:pt x="178" y="65"/>
                      </a:lnTo>
                      <a:lnTo>
                        <a:pt x="176" y="65"/>
                      </a:lnTo>
                      <a:lnTo>
                        <a:pt x="174" y="65"/>
                      </a:lnTo>
                      <a:lnTo>
                        <a:pt x="172" y="65"/>
                      </a:lnTo>
                      <a:lnTo>
                        <a:pt x="171" y="65"/>
                      </a:lnTo>
                      <a:lnTo>
                        <a:pt x="169" y="65"/>
                      </a:lnTo>
                      <a:lnTo>
                        <a:pt x="167" y="65"/>
                      </a:lnTo>
                      <a:lnTo>
                        <a:pt x="165" y="65"/>
                      </a:lnTo>
                      <a:lnTo>
                        <a:pt x="163" y="65"/>
                      </a:lnTo>
                      <a:lnTo>
                        <a:pt x="161" y="65"/>
                      </a:lnTo>
                      <a:lnTo>
                        <a:pt x="159" y="65"/>
                      </a:lnTo>
                      <a:lnTo>
                        <a:pt x="157" y="65"/>
                      </a:lnTo>
                      <a:lnTo>
                        <a:pt x="155" y="65"/>
                      </a:lnTo>
                      <a:lnTo>
                        <a:pt x="153" y="65"/>
                      </a:lnTo>
                      <a:lnTo>
                        <a:pt x="151" y="65"/>
                      </a:lnTo>
                      <a:lnTo>
                        <a:pt x="149" y="65"/>
                      </a:lnTo>
                      <a:lnTo>
                        <a:pt x="149" y="61"/>
                      </a:lnTo>
                      <a:lnTo>
                        <a:pt x="148" y="61"/>
                      </a:lnTo>
                      <a:lnTo>
                        <a:pt x="146" y="61"/>
                      </a:lnTo>
                      <a:lnTo>
                        <a:pt x="144" y="61"/>
                      </a:lnTo>
                      <a:lnTo>
                        <a:pt x="144" y="63"/>
                      </a:lnTo>
                      <a:lnTo>
                        <a:pt x="142" y="63"/>
                      </a:lnTo>
                      <a:lnTo>
                        <a:pt x="140" y="63"/>
                      </a:lnTo>
                      <a:lnTo>
                        <a:pt x="138" y="63"/>
                      </a:lnTo>
                      <a:lnTo>
                        <a:pt x="136" y="63"/>
                      </a:lnTo>
                      <a:lnTo>
                        <a:pt x="134" y="63"/>
                      </a:lnTo>
                      <a:lnTo>
                        <a:pt x="132" y="63"/>
                      </a:lnTo>
                      <a:lnTo>
                        <a:pt x="130" y="63"/>
                      </a:lnTo>
                      <a:lnTo>
                        <a:pt x="128" y="63"/>
                      </a:lnTo>
                      <a:lnTo>
                        <a:pt x="126" y="63"/>
                      </a:lnTo>
                      <a:lnTo>
                        <a:pt x="124" y="63"/>
                      </a:lnTo>
                      <a:lnTo>
                        <a:pt x="119" y="55"/>
                      </a:lnTo>
                      <a:lnTo>
                        <a:pt x="113" y="55"/>
                      </a:lnTo>
                      <a:lnTo>
                        <a:pt x="113" y="57"/>
                      </a:lnTo>
                      <a:lnTo>
                        <a:pt x="111" y="59"/>
                      </a:lnTo>
                      <a:lnTo>
                        <a:pt x="109" y="59"/>
                      </a:lnTo>
                      <a:lnTo>
                        <a:pt x="109" y="61"/>
                      </a:lnTo>
                      <a:lnTo>
                        <a:pt x="107" y="61"/>
                      </a:lnTo>
                      <a:lnTo>
                        <a:pt x="105" y="61"/>
                      </a:lnTo>
                      <a:lnTo>
                        <a:pt x="103" y="61"/>
                      </a:lnTo>
                      <a:lnTo>
                        <a:pt x="103" y="59"/>
                      </a:lnTo>
                      <a:lnTo>
                        <a:pt x="101" y="59"/>
                      </a:lnTo>
                      <a:lnTo>
                        <a:pt x="101" y="61"/>
                      </a:lnTo>
                      <a:lnTo>
                        <a:pt x="101" y="63"/>
                      </a:lnTo>
                      <a:lnTo>
                        <a:pt x="103" y="63"/>
                      </a:lnTo>
                      <a:lnTo>
                        <a:pt x="103" y="65"/>
                      </a:lnTo>
                      <a:lnTo>
                        <a:pt x="92" y="63"/>
                      </a:lnTo>
                      <a:lnTo>
                        <a:pt x="92" y="61"/>
                      </a:lnTo>
                      <a:lnTo>
                        <a:pt x="90" y="61"/>
                      </a:lnTo>
                      <a:lnTo>
                        <a:pt x="90" y="59"/>
                      </a:lnTo>
                      <a:lnTo>
                        <a:pt x="88" y="59"/>
                      </a:lnTo>
                      <a:lnTo>
                        <a:pt x="88" y="57"/>
                      </a:lnTo>
                      <a:lnTo>
                        <a:pt x="86" y="57"/>
                      </a:lnTo>
                      <a:lnTo>
                        <a:pt x="84" y="57"/>
                      </a:lnTo>
                      <a:lnTo>
                        <a:pt x="82" y="57"/>
                      </a:lnTo>
                      <a:lnTo>
                        <a:pt x="80" y="55"/>
                      </a:lnTo>
                      <a:lnTo>
                        <a:pt x="78" y="55"/>
                      </a:lnTo>
                      <a:lnTo>
                        <a:pt x="76" y="55"/>
                      </a:lnTo>
                      <a:lnTo>
                        <a:pt x="75" y="55"/>
                      </a:lnTo>
                      <a:lnTo>
                        <a:pt x="73" y="55"/>
                      </a:lnTo>
                      <a:lnTo>
                        <a:pt x="71" y="57"/>
                      </a:lnTo>
                      <a:lnTo>
                        <a:pt x="69" y="57"/>
                      </a:lnTo>
                      <a:lnTo>
                        <a:pt x="69" y="55"/>
                      </a:lnTo>
                      <a:lnTo>
                        <a:pt x="69" y="53"/>
                      </a:lnTo>
                      <a:lnTo>
                        <a:pt x="67" y="53"/>
                      </a:lnTo>
                      <a:lnTo>
                        <a:pt x="67" y="55"/>
                      </a:lnTo>
                      <a:lnTo>
                        <a:pt x="65" y="55"/>
                      </a:lnTo>
                      <a:lnTo>
                        <a:pt x="63" y="55"/>
                      </a:lnTo>
                      <a:lnTo>
                        <a:pt x="61" y="55"/>
                      </a:lnTo>
                      <a:lnTo>
                        <a:pt x="61" y="57"/>
                      </a:lnTo>
                      <a:lnTo>
                        <a:pt x="59" y="57"/>
                      </a:lnTo>
                      <a:lnTo>
                        <a:pt x="59" y="59"/>
                      </a:lnTo>
                      <a:lnTo>
                        <a:pt x="57" y="59"/>
                      </a:lnTo>
                      <a:lnTo>
                        <a:pt x="55" y="59"/>
                      </a:lnTo>
                      <a:lnTo>
                        <a:pt x="55" y="57"/>
                      </a:lnTo>
                      <a:lnTo>
                        <a:pt x="53" y="57"/>
                      </a:lnTo>
                      <a:lnTo>
                        <a:pt x="53" y="55"/>
                      </a:lnTo>
                      <a:lnTo>
                        <a:pt x="52" y="55"/>
                      </a:lnTo>
                      <a:lnTo>
                        <a:pt x="52" y="53"/>
                      </a:lnTo>
                      <a:lnTo>
                        <a:pt x="50" y="53"/>
                      </a:lnTo>
                      <a:lnTo>
                        <a:pt x="48" y="53"/>
                      </a:lnTo>
                      <a:lnTo>
                        <a:pt x="46" y="53"/>
                      </a:lnTo>
                      <a:lnTo>
                        <a:pt x="44" y="53"/>
                      </a:lnTo>
                      <a:lnTo>
                        <a:pt x="44" y="55"/>
                      </a:lnTo>
                      <a:lnTo>
                        <a:pt x="42" y="55"/>
                      </a:lnTo>
                      <a:lnTo>
                        <a:pt x="40" y="55"/>
                      </a:lnTo>
                      <a:lnTo>
                        <a:pt x="38" y="55"/>
                      </a:lnTo>
                      <a:lnTo>
                        <a:pt x="36" y="55"/>
                      </a:lnTo>
                      <a:lnTo>
                        <a:pt x="34" y="55"/>
                      </a:lnTo>
                      <a:lnTo>
                        <a:pt x="32" y="55"/>
                      </a:lnTo>
                      <a:lnTo>
                        <a:pt x="32" y="57"/>
                      </a:lnTo>
                      <a:lnTo>
                        <a:pt x="30" y="57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5" y="59"/>
                      </a:lnTo>
                      <a:lnTo>
                        <a:pt x="23" y="57"/>
                      </a:lnTo>
                      <a:lnTo>
                        <a:pt x="21" y="57"/>
                      </a:lnTo>
                      <a:lnTo>
                        <a:pt x="19" y="57"/>
                      </a:lnTo>
                      <a:lnTo>
                        <a:pt x="17" y="57"/>
                      </a:lnTo>
                      <a:lnTo>
                        <a:pt x="15" y="57"/>
                      </a:lnTo>
                      <a:lnTo>
                        <a:pt x="13" y="57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5" y="51"/>
                      </a:lnTo>
                      <a:lnTo>
                        <a:pt x="5" y="50"/>
                      </a:lnTo>
                      <a:lnTo>
                        <a:pt x="4" y="50"/>
                      </a:lnTo>
                      <a:lnTo>
                        <a:pt x="4" y="48"/>
                      </a:lnTo>
                      <a:lnTo>
                        <a:pt x="4" y="46"/>
                      </a:lnTo>
                      <a:lnTo>
                        <a:pt x="4" y="44"/>
                      </a:lnTo>
                      <a:lnTo>
                        <a:pt x="4" y="42"/>
                      </a:lnTo>
                      <a:lnTo>
                        <a:pt x="5" y="40"/>
                      </a:lnTo>
                      <a:lnTo>
                        <a:pt x="5" y="38"/>
                      </a:lnTo>
                      <a:lnTo>
                        <a:pt x="5" y="36"/>
                      </a:lnTo>
                      <a:lnTo>
                        <a:pt x="7" y="36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9" y="32"/>
                      </a:lnTo>
                      <a:lnTo>
                        <a:pt x="9" y="30"/>
                      </a:lnTo>
                      <a:lnTo>
                        <a:pt x="11" y="28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29" y="13"/>
                      </a:lnTo>
                      <a:lnTo>
                        <a:pt x="30" y="13"/>
                      </a:lnTo>
                      <a:lnTo>
                        <a:pt x="32" y="13"/>
                      </a:lnTo>
                      <a:lnTo>
                        <a:pt x="32" y="11"/>
                      </a:lnTo>
                      <a:lnTo>
                        <a:pt x="34" y="11"/>
                      </a:lnTo>
                      <a:lnTo>
                        <a:pt x="36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2" y="9"/>
                      </a:lnTo>
                      <a:lnTo>
                        <a:pt x="44" y="9"/>
                      </a:lnTo>
                      <a:lnTo>
                        <a:pt x="46" y="9"/>
                      </a:lnTo>
                      <a:lnTo>
                        <a:pt x="50" y="7"/>
                      </a:lnTo>
                      <a:lnTo>
                        <a:pt x="52" y="7"/>
                      </a:lnTo>
                      <a:lnTo>
                        <a:pt x="53" y="7"/>
                      </a:lnTo>
                      <a:lnTo>
                        <a:pt x="57" y="5"/>
                      </a:lnTo>
                      <a:lnTo>
                        <a:pt x="59" y="5"/>
                      </a:lnTo>
                      <a:lnTo>
                        <a:pt x="63" y="5"/>
                      </a:lnTo>
                      <a:lnTo>
                        <a:pt x="65" y="4"/>
                      </a:lnTo>
                      <a:lnTo>
                        <a:pt x="69" y="4"/>
                      </a:lnTo>
                      <a:lnTo>
                        <a:pt x="73" y="4"/>
                      </a:lnTo>
                      <a:lnTo>
                        <a:pt x="76" y="4"/>
                      </a:lnTo>
                      <a:lnTo>
                        <a:pt x="80" y="4"/>
                      </a:lnTo>
                      <a:lnTo>
                        <a:pt x="82" y="2"/>
                      </a:lnTo>
                      <a:lnTo>
                        <a:pt x="86" y="2"/>
                      </a:lnTo>
                      <a:lnTo>
                        <a:pt x="90" y="2"/>
                      </a:lnTo>
                      <a:lnTo>
                        <a:pt x="94" y="2"/>
                      </a:lnTo>
                      <a:lnTo>
                        <a:pt x="98" y="2"/>
                      </a:lnTo>
                      <a:lnTo>
                        <a:pt x="101" y="2"/>
                      </a:lnTo>
                      <a:lnTo>
                        <a:pt x="105" y="2"/>
                      </a:lnTo>
                      <a:lnTo>
                        <a:pt x="109" y="2"/>
                      </a:lnTo>
                      <a:lnTo>
                        <a:pt x="113" y="0"/>
                      </a:ln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3" y="2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32" y="2"/>
                      </a:lnTo>
                      <a:lnTo>
                        <a:pt x="134" y="2"/>
                      </a:lnTo>
                      <a:lnTo>
                        <a:pt x="138" y="4"/>
                      </a:lnTo>
                      <a:lnTo>
                        <a:pt x="140" y="4"/>
                      </a:lnTo>
                      <a:lnTo>
                        <a:pt x="142" y="4"/>
                      </a:lnTo>
                      <a:lnTo>
                        <a:pt x="144" y="4"/>
                      </a:lnTo>
                      <a:lnTo>
                        <a:pt x="146" y="4"/>
                      </a:lnTo>
                      <a:lnTo>
                        <a:pt x="148" y="4"/>
                      </a:lnTo>
                      <a:lnTo>
                        <a:pt x="149" y="5"/>
                      </a:lnTo>
                      <a:lnTo>
                        <a:pt x="151" y="5"/>
                      </a:lnTo>
                      <a:lnTo>
                        <a:pt x="153" y="5"/>
                      </a:lnTo>
                      <a:lnTo>
                        <a:pt x="155" y="5"/>
                      </a:lnTo>
                      <a:lnTo>
                        <a:pt x="157" y="5"/>
                      </a:lnTo>
                      <a:lnTo>
                        <a:pt x="159" y="5"/>
                      </a:lnTo>
                      <a:lnTo>
                        <a:pt x="161" y="5"/>
                      </a:lnTo>
                      <a:lnTo>
                        <a:pt x="163" y="5"/>
                      </a:lnTo>
                      <a:lnTo>
                        <a:pt x="165" y="5"/>
                      </a:lnTo>
                      <a:lnTo>
                        <a:pt x="167" y="7"/>
                      </a:lnTo>
                      <a:lnTo>
                        <a:pt x="169" y="7"/>
                      </a:lnTo>
                      <a:lnTo>
                        <a:pt x="171" y="7"/>
                      </a:lnTo>
                      <a:lnTo>
                        <a:pt x="172" y="7"/>
                      </a:lnTo>
                      <a:lnTo>
                        <a:pt x="174" y="7"/>
                      </a:lnTo>
                      <a:lnTo>
                        <a:pt x="176" y="9"/>
                      </a:lnTo>
                      <a:lnTo>
                        <a:pt x="178" y="9"/>
                      </a:lnTo>
                      <a:lnTo>
                        <a:pt x="180" y="9"/>
                      </a:lnTo>
                      <a:lnTo>
                        <a:pt x="182" y="9"/>
                      </a:lnTo>
                      <a:lnTo>
                        <a:pt x="184" y="11"/>
                      </a:lnTo>
                      <a:lnTo>
                        <a:pt x="186" y="11"/>
                      </a:lnTo>
                      <a:lnTo>
                        <a:pt x="188" y="11"/>
                      </a:lnTo>
                      <a:lnTo>
                        <a:pt x="190" y="13"/>
                      </a:lnTo>
                      <a:lnTo>
                        <a:pt x="192" y="13"/>
                      </a:lnTo>
                      <a:lnTo>
                        <a:pt x="194" y="15"/>
                      </a:lnTo>
                      <a:lnTo>
                        <a:pt x="195" y="15"/>
                      </a:lnTo>
                      <a:lnTo>
                        <a:pt x="195" y="17"/>
                      </a:lnTo>
                      <a:lnTo>
                        <a:pt x="197" y="17"/>
                      </a:lnTo>
                      <a:lnTo>
                        <a:pt x="199" y="19"/>
                      </a:lnTo>
                      <a:lnTo>
                        <a:pt x="201" y="19"/>
                      </a:lnTo>
                      <a:lnTo>
                        <a:pt x="203" y="21"/>
                      </a:lnTo>
                      <a:lnTo>
                        <a:pt x="205" y="23"/>
                      </a:lnTo>
                      <a:lnTo>
                        <a:pt x="207" y="25"/>
                      </a:lnTo>
                      <a:lnTo>
                        <a:pt x="209" y="25"/>
                      </a:lnTo>
                      <a:lnTo>
                        <a:pt x="209" y="27"/>
                      </a:lnTo>
                      <a:lnTo>
                        <a:pt x="211" y="27"/>
                      </a:lnTo>
                      <a:lnTo>
                        <a:pt x="213" y="28"/>
                      </a:lnTo>
                      <a:lnTo>
                        <a:pt x="213" y="30"/>
                      </a:lnTo>
                      <a:lnTo>
                        <a:pt x="215" y="30"/>
                      </a:lnTo>
                      <a:lnTo>
                        <a:pt x="215" y="32"/>
                      </a:lnTo>
                      <a:lnTo>
                        <a:pt x="217" y="32"/>
                      </a:lnTo>
                      <a:lnTo>
                        <a:pt x="217" y="34"/>
                      </a:lnTo>
                      <a:lnTo>
                        <a:pt x="217" y="36"/>
                      </a:lnTo>
                      <a:lnTo>
                        <a:pt x="219" y="36"/>
                      </a:lnTo>
                      <a:lnTo>
                        <a:pt x="219" y="38"/>
                      </a:lnTo>
                      <a:lnTo>
                        <a:pt x="219" y="40"/>
                      </a:lnTo>
                      <a:lnTo>
                        <a:pt x="220" y="42"/>
                      </a:lnTo>
                      <a:lnTo>
                        <a:pt x="220" y="44"/>
                      </a:lnTo>
                      <a:lnTo>
                        <a:pt x="220" y="46"/>
                      </a:lnTo>
                      <a:lnTo>
                        <a:pt x="220" y="48"/>
                      </a:lnTo>
                      <a:close/>
                    </a:path>
                  </a:pathLst>
                </a:custGeom>
                <a:solidFill>
                  <a:srgbClr val="F0D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2" name="Freeform 111"/>
                <p:cNvSpPr>
                  <a:spLocks/>
                </p:cNvSpPr>
                <p:nvPr/>
              </p:nvSpPr>
              <p:spPr bwMode="auto">
                <a:xfrm>
                  <a:off x="3003" y="2736"/>
                  <a:ext cx="220" cy="61"/>
                </a:xfrm>
                <a:custGeom>
                  <a:avLst/>
                  <a:gdLst>
                    <a:gd name="T0" fmla="*/ 219 w 220"/>
                    <a:gd name="T1" fmla="*/ 2 h 61"/>
                    <a:gd name="T2" fmla="*/ 215 w 220"/>
                    <a:gd name="T3" fmla="*/ 6 h 61"/>
                    <a:gd name="T4" fmla="*/ 211 w 220"/>
                    <a:gd name="T5" fmla="*/ 8 h 61"/>
                    <a:gd name="T6" fmla="*/ 207 w 220"/>
                    <a:gd name="T7" fmla="*/ 9 h 61"/>
                    <a:gd name="T8" fmla="*/ 197 w 220"/>
                    <a:gd name="T9" fmla="*/ 11 h 61"/>
                    <a:gd name="T10" fmla="*/ 195 w 220"/>
                    <a:gd name="T11" fmla="*/ 13 h 61"/>
                    <a:gd name="T12" fmla="*/ 192 w 220"/>
                    <a:gd name="T13" fmla="*/ 17 h 61"/>
                    <a:gd name="T14" fmla="*/ 188 w 220"/>
                    <a:gd name="T15" fmla="*/ 17 h 61"/>
                    <a:gd name="T16" fmla="*/ 167 w 220"/>
                    <a:gd name="T17" fmla="*/ 19 h 61"/>
                    <a:gd name="T18" fmla="*/ 144 w 220"/>
                    <a:gd name="T19" fmla="*/ 21 h 61"/>
                    <a:gd name="T20" fmla="*/ 130 w 220"/>
                    <a:gd name="T21" fmla="*/ 23 h 61"/>
                    <a:gd name="T22" fmla="*/ 117 w 220"/>
                    <a:gd name="T23" fmla="*/ 23 h 61"/>
                    <a:gd name="T24" fmla="*/ 113 w 220"/>
                    <a:gd name="T25" fmla="*/ 23 h 61"/>
                    <a:gd name="T26" fmla="*/ 109 w 220"/>
                    <a:gd name="T27" fmla="*/ 25 h 61"/>
                    <a:gd name="T28" fmla="*/ 103 w 220"/>
                    <a:gd name="T29" fmla="*/ 25 h 61"/>
                    <a:gd name="T30" fmla="*/ 96 w 220"/>
                    <a:gd name="T31" fmla="*/ 23 h 61"/>
                    <a:gd name="T32" fmla="*/ 78 w 220"/>
                    <a:gd name="T33" fmla="*/ 23 h 61"/>
                    <a:gd name="T34" fmla="*/ 61 w 220"/>
                    <a:gd name="T35" fmla="*/ 21 h 61"/>
                    <a:gd name="T36" fmla="*/ 52 w 220"/>
                    <a:gd name="T37" fmla="*/ 19 h 61"/>
                    <a:gd name="T38" fmla="*/ 42 w 220"/>
                    <a:gd name="T39" fmla="*/ 19 h 61"/>
                    <a:gd name="T40" fmla="*/ 36 w 220"/>
                    <a:gd name="T41" fmla="*/ 15 h 61"/>
                    <a:gd name="T42" fmla="*/ 32 w 220"/>
                    <a:gd name="T43" fmla="*/ 13 h 61"/>
                    <a:gd name="T44" fmla="*/ 29 w 220"/>
                    <a:gd name="T45" fmla="*/ 9 h 61"/>
                    <a:gd name="T46" fmla="*/ 21 w 220"/>
                    <a:gd name="T47" fmla="*/ 8 h 61"/>
                    <a:gd name="T48" fmla="*/ 15 w 220"/>
                    <a:gd name="T49" fmla="*/ 8 h 61"/>
                    <a:gd name="T50" fmla="*/ 11 w 220"/>
                    <a:gd name="T51" fmla="*/ 8 h 61"/>
                    <a:gd name="T52" fmla="*/ 7 w 220"/>
                    <a:gd name="T53" fmla="*/ 6 h 61"/>
                    <a:gd name="T54" fmla="*/ 4 w 220"/>
                    <a:gd name="T55" fmla="*/ 4 h 61"/>
                    <a:gd name="T56" fmla="*/ 0 w 220"/>
                    <a:gd name="T57" fmla="*/ 2 h 61"/>
                    <a:gd name="T58" fmla="*/ 0 w 220"/>
                    <a:gd name="T59" fmla="*/ 6 h 61"/>
                    <a:gd name="T60" fmla="*/ 0 w 220"/>
                    <a:gd name="T61" fmla="*/ 9 h 61"/>
                    <a:gd name="T62" fmla="*/ 0 w 220"/>
                    <a:gd name="T63" fmla="*/ 13 h 61"/>
                    <a:gd name="T64" fmla="*/ 0 w 220"/>
                    <a:gd name="T65" fmla="*/ 19 h 61"/>
                    <a:gd name="T66" fmla="*/ 2 w 220"/>
                    <a:gd name="T67" fmla="*/ 23 h 61"/>
                    <a:gd name="T68" fmla="*/ 2 w 220"/>
                    <a:gd name="T69" fmla="*/ 32 h 61"/>
                    <a:gd name="T70" fmla="*/ 4 w 220"/>
                    <a:gd name="T71" fmla="*/ 42 h 61"/>
                    <a:gd name="T72" fmla="*/ 9 w 220"/>
                    <a:gd name="T73" fmla="*/ 48 h 61"/>
                    <a:gd name="T74" fmla="*/ 15 w 220"/>
                    <a:gd name="T75" fmla="*/ 50 h 61"/>
                    <a:gd name="T76" fmla="*/ 32 w 220"/>
                    <a:gd name="T77" fmla="*/ 54 h 61"/>
                    <a:gd name="T78" fmla="*/ 50 w 220"/>
                    <a:gd name="T79" fmla="*/ 55 h 61"/>
                    <a:gd name="T80" fmla="*/ 65 w 220"/>
                    <a:gd name="T81" fmla="*/ 57 h 61"/>
                    <a:gd name="T82" fmla="*/ 82 w 220"/>
                    <a:gd name="T83" fmla="*/ 61 h 61"/>
                    <a:gd name="T84" fmla="*/ 86 w 220"/>
                    <a:gd name="T85" fmla="*/ 61 h 61"/>
                    <a:gd name="T86" fmla="*/ 92 w 220"/>
                    <a:gd name="T87" fmla="*/ 59 h 61"/>
                    <a:gd name="T88" fmla="*/ 94 w 220"/>
                    <a:gd name="T89" fmla="*/ 61 h 61"/>
                    <a:gd name="T90" fmla="*/ 101 w 220"/>
                    <a:gd name="T91" fmla="*/ 61 h 61"/>
                    <a:gd name="T92" fmla="*/ 113 w 220"/>
                    <a:gd name="T93" fmla="*/ 61 h 61"/>
                    <a:gd name="T94" fmla="*/ 132 w 220"/>
                    <a:gd name="T95" fmla="*/ 61 h 61"/>
                    <a:gd name="T96" fmla="*/ 157 w 220"/>
                    <a:gd name="T97" fmla="*/ 59 h 61"/>
                    <a:gd name="T98" fmla="*/ 176 w 220"/>
                    <a:gd name="T99" fmla="*/ 55 h 61"/>
                    <a:gd name="T100" fmla="*/ 190 w 220"/>
                    <a:gd name="T101" fmla="*/ 54 h 61"/>
                    <a:gd name="T102" fmla="*/ 197 w 220"/>
                    <a:gd name="T103" fmla="*/ 50 h 61"/>
                    <a:gd name="T104" fmla="*/ 203 w 220"/>
                    <a:gd name="T105" fmla="*/ 48 h 61"/>
                    <a:gd name="T106" fmla="*/ 207 w 220"/>
                    <a:gd name="T107" fmla="*/ 46 h 61"/>
                    <a:gd name="T108" fmla="*/ 211 w 220"/>
                    <a:gd name="T109" fmla="*/ 40 h 61"/>
                    <a:gd name="T110" fmla="*/ 215 w 220"/>
                    <a:gd name="T111" fmla="*/ 29 h 61"/>
                    <a:gd name="T112" fmla="*/ 219 w 220"/>
                    <a:gd name="T113" fmla="*/ 15 h 61"/>
                    <a:gd name="T114" fmla="*/ 220 w 220"/>
                    <a:gd name="T115" fmla="*/ 2 h 6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0"/>
                    <a:gd name="T175" fmla="*/ 0 h 61"/>
                    <a:gd name="T176" fmla="*/ 220 w 220"/>
                    <a:gd name="T177" fmla="*/ 61 h 6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0" h="61">
                      <a:moveTo>
                        <a:pt x="219" y="0"/>
                      </a:moveTo>
                      <a:lnTo>
                        <a:pt x="219" y="2"/>
                      </a:lnTo>
                      <a:lnTo>
                        <a:pt x="217" y="4"/>
                      </a:lnTo>
                      <a:lnTo>
                        <a:pt x="215" y="6"/>
                      </a:lnTo>
                      <a:lnTo>
                        <a:pt x="213" y="8"/>
                      </a:lnTo>
                      <a:lnTo>
                        <a:pt x="211" y="8"/>
                      </a:lnTo>
                      <a:lnTo>
                        <a:pt x="209" y="8"/>
                      </a:lnTo>
                      <a:lnTo>
                        <a:pt x="207" y="9"/>
                      </a:lnTo>
                      <a:lnTo>
                        <a:pt x="205" y="9"/>
                      </a:lnTo>
                      <a:lnTo>
                        <a:pt x="197" y="11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4" y="15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lnTo>
                        <a:pt x="188" y="17"/>
                      </a:lnTo>
                      <a:lnTo>
                        <a:pt x="176" y="19"/>
                      </a:lnTo>
                      <a:lnTo>
                        <a:pt x="167" y="19"/>
                      </a:lnTo>
                      <a:lnTo>
                        <a:pt x="155" y="19"/>
                      </a:lnTo>
                      <a:lnTo>
                        <a:pt x="144" y="21"/>
                      </a:lnTo>
                      <a:lnTo>
                        <a:pt x="138" y="23"/>
                      </a:lnTo>
                      <a:lnTo>
                        <a:pt x="130" y="23"/>
                      </a:lnTo>
                      <a:lnTo>
                        <a:pt x="123" y="25"/>
                      </a:lnTo>
                      <a:lnTo>
                        <a:pt x="117" y="23"/>
                      </a:lnTo>
                      <a:lnTo>
                        <a:pt x="115" y="23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09" y="25"/>
                      </a:lnTo>
                      <a:lnTo>
                        <a:pt x="107" y="25"/>
                      </a:lnTo>
                      <a:lnTo>
                        <a:pt x="103" y="25"/>
                      </a:lnTo>
                      <a:lnTo>
                        <a:pt x="100" y="25"/>
                      </a:lnTo>
                      <a:lnTo>
                        <a:pt x="96" y="23"/>
                      </a:lnTo>
                      <a:lnTo>
                        <a:pt x="88" y="23"/>
                      </a:lnTo>
                      <a:lnTo>
                        <a:pt x="78" y="23"/>
                      </a:lnTo>
                      <a:lnTo>
                        <a:pt x="71" y="23"/>
                      </a:lnTo>
                      <a:lnTo>
                        <a:pt x="61" y="21"/>
                      </a:lnTo>
                      <a:lnTo>
                        <a:pt x="57" y="19"/>
                      </a:lnTo>
                      <a:lnTo>
                        <a:pt x="52" y="19"/>
                      </a:lnTo>
                      <a:lnTo>
                        <a:pt x="48" y="19"/>
                      </a:lnTo>
                      <a:lnTo>
                        <a:pt x="42" y="19"/>
                      </a:lnTo>
                      <a:lnTo>
                        <a:pt x="42" y="15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5" y="9"/>
                      </a:lnTo>
                      <a:lnTo>
                        <a:pt x="21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2" y="29"/>
                      </a:lnTo>
                      <a:lnTo>
                        <a:pt x="2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5" y="44"/>
                      </a:lnTo>
                      <a:lnTo>
                        <a:pt x="9" y="48"/>
                      </a:lnTo>
                      <a:lnTo>
                        <a:pt x="13" y="50"/>
                      </a:lnTo>
                      <a:lnTo>
                        <a:pt x="15" y="50"/>
                      </a:lnTo>
                      <a:lnTo>
                        <a:pt x="23" y="54"/>
                      </a:lnTo>
                      <a:lnTo>
                        <a:pt x="32" y="54"/>
                      </a:lnTo>
                      <a:lnTo>
                        <a:pt x="42" y="55"/>
                      </a:lnTo>
                      <a:lnTo>
                        <a:pt x="50" y="55"/>
                      </a:lnTo>
                      <a:lnTo>
                        <a:pt x="57" y="57"/>
                      </a:lnTo>
                      <a:lnTo>
                        <a:pt x="65" y="57"/>
                      </a:lnTo>
                      <a:lnTo>
                        <a:pt x="75" y="59"/>
                      </a:lnTo>
                      <a:lnTo>
                        <a:pt x="82" y="61"/>
                      </a:lnTo>
                      <a:lnTo>
                        <a:pt x="84" y="61"/>
                      </a:lnTo>
                      <a:lnTo>
                        <a:pt x="86" y="61"/>
                      </a:lnTo>
                      <a:lnTo>
                        <a:pt x="90" y="61"/>
                      </a:lnTo>
                      <a:lnTo>
                        <a:pt x="92" y="59"/>
                      </a:lnTo>
                      <a:lnTo>
                        <a:pt x="92" y="61"/>
                      </a:lnTo>
                      <a:lnTo>
                        <a:pt x="94" y="61"/>
                      </a:lnTo>
                      <a:lnTo>
                        <a:pt x="96" y="61"/>
                      </a:lnTo>
                      <a:lnTo>
                        <a:pt x="101" y="61"/>
                      </a:lnTo>
                      <a:lnTo>
                        <a:pt x="107" y="61"/>
                      </a:lnTo>
                      <a:lnTo>
                        <a:pt x="113" y="61"/>
                      </a:lnTo>
                      <a:lnTo>
                        <a:pt x="119" y="61"/>
                      </a:lnTo>
                      <a:lnTo>
                        <a:pt x="132" y="61"/>
                      </a:lnTo>
                      <a:lnTo>
                        <a:pt x="146" y="59"/>
                      </a:lnTo>
                      <a:lnTo>
                        <a:pt x="157" y="59"/>
                      </a:lnTo>
                      <a:lnTo>
                        <a:pt x="171" y="55"/>
                      </a:lnTo>
                      <a:lnTo>
                        <a:pt x="176" y="55"/>
                      </a:lnTo>
                      <a:lnTo>
                        <a:pt x="182" y="54"/>
                      </a:lnTo>
                      <a:lnTo>
                        <a:pt x="190" y="54"/>
                      </a:lnTo>
                      <a:lnTo>
                        <a:pt x="195" y="52"/>
                      </a:lnTo>
                      <a:lnTo>
                        <a:pt x="197" y="50"/>
                      </a:lnTo>
                      <a:lnTo>
                        <a:pt x="199" y="50"/>
                      </a:lnTo>
                      <a:lnTo>
                        <a:pt x="203" y="48"/>
                      </a:lnTo>
                      <a:lnTo>
                        <a:pt x="205" y="48"/>
                      </a:lnTo>
                      <a:lnTo>
                        <a:pt x="207" y="46"/>
                      </a:lnTo>
                      <a:lnTo>
                        <a:pt x="209" y="44"/>
                      </a:lnTo>
                      <a:lnTo>
                        <a:pt x="211" y="40"/>
                      </a:lnTo>
                      <a:lnTo>
                        <a:pt x="211" y="36"/>
                      </a:lnTo>
                      <a:lnTo>
                        <a:pt x="215" y="29"/>
                      </a:lnTo>
                      <a:lnTo>
                        <a:pt x="217" y="21"/>
                      </a:lnTo>
                      <a:lnTo>
                        <a:pt x="219" y="15"/>
                      </a:lnTo>
                      <a:lnTo>
                        <a:pt x="220" y="8"/>
                      </a:lnTo>
                      <a:lnTo>
                        <a:pt x="220" y="2"/>
                      </a:lnTo>
                      <a:lnTo>
                        <a:pt x="219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3" name="Freeform 112"/>
                <p:cNvSpPr>
                  <a:spLocks/>
                </p:cNvSpPr>
                <p:nvPr/>
              </p:nvSpPr>
              <p:spPr bwMode="auto">
                <a:xfrm>
                  <a:off x="3007" y="2600"/>
                  <a:ext cx="216" cy="65"/>
                </a:xfrm>
                <a:custGeom>
                  <a:avLst/>
                  <a:gdLst>
                    <a:gd name="T0" fmla="*/ 215 w 216"/>
                    <a:gd name="T1" fmla="*/ 48 h 65"/>
                    <a:gd name="T2" fmla="*/ 211 w 216"/>
                    <a:gd name="T3" fmla="*/ 48 h 65"/>
                    <a:gd name="T4" fmla="*/ 209 w 216"/>
                    <a:gd name="T5" fmla="*/ 55 h 65"/>
                    <a:gd name="T6" fmla="*/ 203 w 216"/>
                    <a:gd name="T7" fmla="*/ 63 h 65"/>
                    <a:gd name="T8" fmla="*/ 197 w 216"/>
                    <a:gd name="T9" fmla="*/ 63 h 65"/>
                    <a:gd name="T10" fmla="*/ 190 w 216"/>
                    <a:gd name="T11" fmla="*/ 65 h 65"/>
                    <a:gd name="T12" fmla="*/ 182 w 216"/>
                    <a:gd name="T13" fmla="*/ 65 h 65"/>
                    <a:gd name="T14" fmla="*/ 172 w 216"/>
                    <a:gd name="T15" fmla="*/ 65 h 65"/>
                    <a:gd name="T16" fmla="*/ 157 w 216"/>
                    <a:gd name="T17" fmla="*/ 65 h 65"/>
                    <a:gd name="T18" fmla="*/ 145 w 216"/>
                    <a:gd name="T19" fmla="*/ 65 h 65"/>
                    <a:gd name="T20" fmla="*/ 144 w 216"/>
                    <a:gd name="T21" fmla="*/ 61 h 65"/>
                    <a:gd name="T22" fmla="*/ 138 w 216"/>
                    <a:gd name="T23" fmla="*/ 63 h 65"/>
                    <a:gd name="T24" fmla="*/ 130 w 216"/>
                    <a:gd name="T25" fmla="*/ 63 h 65"/>
                    <a:gd name="T26" fmla="*/ 120 w 216"/>
                    <a:gd name="T27" fmla="*/ 63 h 65"/>
                    <a:gd name="T28" fmla="*/ 109 w 216"/>
                    <a:gd name="T29" fmla="*/ 55 h 65"/>
                    <a:gd name="T30" fmla="*/ 105 w 216"/>
                    <a:gd name="T31" fmla="*/ 61 h 65"/>
                    <a:gd name="T32" fmla="*/ 99 w 216"/>
                    <a:gd name="T33" fmla="*/ 61 h 65"/>
                    <a:gd name="T34" fmla="*/ 97 w 216"/>
                    <a:gd name="T35" fmla="*/ 59 h 65"/>
                    <a:gd name="T36" fmla="*/ 97 w 216"/>
                    <a:gd name="T37" fmla="*/ 63 h 65"/>
                    <a:gd name="T38" fmla="*/ 88 w 216"/>
                    <a:gd name="T39" fmla="*/ 63 h 65"/>
                    <a:gd name="T40" fmla="*/ 86 w 216"/>
                    <a:gd name="T41" fmla="*/ 61 h 65"/>
                    <a:gd name="T42" fmla="*/ 84 w 216"/>
                    <a:gd name="T43" fmla="*/ 57 h 65"/>
                    <a:gd name="T44" fmla="*/ 76 w 216"/>
                    <a:gd name="T45" fmla="*/ 55 h 65"/>
                    <a:gd name="T46" fmla="*/ 67 w 216"/>
                    <a:gd name="T47" fmla="*/ 57 h 65"/>
                    <a:gd name="T48" fmla="*/ 65 w 216"/>
                    <a:gd name="T49" fmla="*/ 55 h 65"/>
                    <a:gd name="T50" fmla="*/ 61 w 216"/>
                    <a:gd name="T51" fmla="*/ 55 h 65"/>
                    <a:gd name="T52" fmla="*/ 57 w 216"/>
                    <a:gd name="T53" fmla="*/ 57 h 65"/>
                    <a:gd name="T54" fmla="*/ 53 w 216"/>
                    <a:gd name="T55" fmla="*/ 59 h 65"/>
                    <a:gd name="T56" fmla="*/ 49 w 216"/>
                    <a:gd name="T57" fmla="*/ 57 h 65"/>
                    <a:gd name="T58" fmla="*/ 48 w 216"/>
                    <a:gd name="T59" fmla="*/ 53 h 65"/>
                    <a:gd name="T60" fmla="*/ 44 w 216"/>
                    <a:gd name="T61" fmla="*/ 53 h 65"/>
                    <a:gd name="T62" fmla="*/ 38 w 216"/>
                    <a:gd name="T63" fmla="*/ 55 h 65"/>
                    <a:gd name="T64" fmla="*/ 32 w 216"/>
                    <a:gd name="T65" fmla="*/ 55 h 65"/>
                    <a:gd name="T66" fmla="*/ 26 w 216"/>
                    <a:gd name="T67" fmla="*/ 57 h 65"/>
                    <a:gd name="T68" fmla="*/ 21 w 216"/>
                    <a:gd name="T69" fmla="*/ 59 h 65"/>
                    <a:gd name="T70" fmla="*/ 13 w 216"/>
                    <a:gd name="T71" fmla="*/ 57 h 65"/>
                    <a:gd name="T72" fmla="*/ 5 w 216"/>
                    <a:gd name="T73" fmla="*/ 53 h 65"/>
                    <a:gd name="T74" fmla="*/ 0 w 216"/>
                    <a:gd name="T75" fmla="*/ 48 h 65"/>
                    <a:gd name="T76" fmla="*/ 1 w 216"/>
                    <a:gd name="T77" fmla="*/ 38 h 65"/>
                    <a:gd name="T78" fmla="*/ 11 w 216"/>
                    <a:gd name="T79" fmla="*/ 23 h 65"/>
                    <a:gd name="T80" fmla="*/ 19 w 216"/>
                    <a:gd name="T81" fmla="*/ 17 h 65"/>
                    <a:gd name="T82" fmla="*/ 28 w 216"/>
                    <a:gd name="T83" fmla="*/ 13 h 65"/>
                    <a:gd name="T84" fmla="*/ 42 w 216"/>
                    <a:gd name="T85" fmla="*/ 9 h 65"/>
                    <a:gd name="T86" fmla="*/ 65 w 216"/>
                    <a:gd name="T87" fmla="*/ 4 h 65"/>
                    <a:gd name="T88" fmla="*/ 94 w 216"/>
                    <a:gd name="T89" fmla="*/ 2 h 65"/>
                    <a:gd name="T90" fmla="*/ 122 w 216"/>
                    <a:gd name="T91" fmla="*/ 2 h 65"/>
                    <a:gd name="T92" fmla="*/ 145 w 216"/>
                    <a:gd name="T93" fmla="*/ 5 h 65"/>
                    <a:gd name="T94" fmla="*/ 174 w 216"/>
                    <a:gd name="T95" fmla="*/ 9 h 65"/>
                    <a:gd name="T96" fmla="*/ 197 w 216"/>
                    <a:gd name="T97" fmla="*/ 19 h 65"/>
                    <a:gd name="T98" fmla="*/ 215 w 216"/>
                    <a:gd name="T99" fmla="*/ 36 h 6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6"/>
                    <a:gd name="T151" fmla="*/ 0 h 65"/>
                    <a:gd name="T152" fmla="*/ 216 w 216"/>
                    <a:gd name="T153" fmla="*/ 65 h 6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6" h="65">
                      <a:moveTo>
                        <a:pt x="216" y="48"/>
                      </a:moveTo>
                      <a:lnTo>
                        <a:pt x="215" y="48"/>
                      </a:lnTo>
                      <a:lnTo>
                        <a:pt x="213" y="48"/>
                      </a:lnTo>
                      <a:lnTo>
                        <a:pt x="211" y="48"/>
                      </a:lnTo>
                      <a:lnTo>
                        <a:pt x="211" y="51"/>
                      </a:lnTo>
                      <a:lnTo>
                        <a:pt x="209" y="55"/>
                      </a:lnTo>
                      <a:lnTo>
                        <a:pt x="207" y="59"/>
                      </a:lnTo>
                      <a:lnTo>
                        <a:pt x="203" y="63"/>
                      </a:lnTo>
                      <a:lnTo>
                        <a:pt x="201" y="63"/>
                      </a:lnTo>
                      <a:lnTo>
                        <a:pt x="197" y="63"/>
                      </a:lnTo>
                      <a:lnTo>
                        <a:pt x="193" y="65"/>
                      </a:lnTo>
                      <a:lnTo>
                        <a:pt x="190" y="65"/>
                      </a:lnTo>
                      <a:lnTo>
                        <a:pt x="184" y="65"/>
                      </a:lnTo>
                      <a:lnTo>
                        <a:pt x="182" y="65"/>
                      </a:lnTo>
                      <a:lnTo>
                        <a:pt x="178" y="65"/>
                      </a:lnTo>
                      <a:lnTo>
                        <a:pt x="172" y="65"/>
                      </a:lnTo>
                      <a:lnTo>
                        <a:pt x="167" y="65"/>
                      </a:lnTo>
                      <a:lnTo>
                        <a:pt x="157" y="65"/>
                      </a:lnTo>
                      <a:lnTo>
                        <a:pt x="149" y="65"/>
                      </a:lnTo>
                      <a:lnTo>
                        <a:pt x="145" y="65"/>
                      </a:lnTo>
                      <a:lnTo>
                        <a:pt x="145" y="61"/>
                      </a:lnTo>
                      <a:lnTo>
                        <a:pt x="144" y="61"/>
                      </a:lnTo>
                      <a:lnTo>
                        <a:pt x="142" y="61"/>
                      </a:lnTo>
                      <a:lnTo>
                        <a:pt x="138" y="63"/>
                      </a:lnTo>
                      <a:lnTo>
                        <a:pt x="134" y="63"/>
                      </a:lnTo>
                      <a:lnTo>
                        <a:pt x="130" y="63"/>
                      </a:lnTo>
                      <a:lnTo>
                        <a:pt x="124" y="63"/>
                      </a:lnTo>
                      <a:lnTo>
                        <a:pt x="120" y="63"/>
                      </a:lnTo>
                      <a:lnTo>
                        <a:pt x="115" y="55"/>
                      </a:lnTo>
                      <a:lnTo>
                        <a:pt x="109" y="55"/>
                      </a:lnTo>
                      <a:lnTo>
                        <a:pt x="107" y="59"/>
                      </a:lnTo>
                      <a:lnTo>
                        <a:pt x="105" y="61"/>
                      </a:lnTo>
                      <a:lnTo>
                        <a:pt x="103" y="61"/>
                      </a:lnTo>
                      <a:lnTo>
                        <a:pt x="99" y="61"/>
                      </a:lnTo>
                      <a:lnTo>
                        <a:pt x="99" y="59"/>
                      </a:lnTo>
                      <a:lnTo>
                        <a:pt x="97" y="59"/>
                      </a:lnTo>
                      <a:lnTo>
                        <a:pt x="97" y="61"/>
                      </a:lnTo>
                      <a:lnTo>
                        <a:pt x="97" y="63"/>
                      </a:lnTo>
                      <a:lnTo>
                        <a:pt x="99" y="65"/>
                      </a:lnTo>
                      <a:lnTo>
                        <a:pt x="88" y="63"/>
                      </a:lnTo>
                      <a:lnTo>
                        <a:pt x="88" y="61"/>
                      </a:lnTo>
                      <a:lnTo>
                        <a:pt x="86" y="61"/>
                      </a:lnTo>
                      <a:lnTo>
                        <a:pt x="86" y="59"/>
                      </a:lnTo>
                      <a:lnTo>
                        <a:pt x="84" y="57"/>
                      </a:lnTo>
                      <a:lnTo>
                        <a:pt x="80" y="57"/>
                      </a:lnTo>
                      <a:lnTo>
                        <a:pt x="76" y="55"/>
                      </a:lnTo>
                      <a:lnTo>
                        <a:pt x="71" y="55"/>
                      </a:lnTo>
                      <a:lnTo>
                        <a:pt x="67" y="57"/>
                      </a:lnTo>
                      <a:lnTo>
                        <a:pt x="65" y="57"/>
                      </a:lnTo>
                      <a:lnTo>
                        <a:pt x="65" y="55"/>
                      </a:lnTo>
                      <a:lnTo>
                        <a:pt x="65" y="53"/>
                      </a:lnTo>
                      <a:lnTo>
                        <a:pt x="61" y="55"/>
                      </a:lnTo>
                      <a:lnTo>
                        <a:pt x="59" y="55"/>
                      </a:lnTo>
                      <a:lnTo>
                        <a:pt x="57" y="57"/>
                      </a:lnTo>
                      <a:lnTo>
                        <a:pt x="55" y="59"/>
                      </a:lnTo>
                      <a:lnTo>
                        <a:pt x="53" y="59"/>
                      </a:lnTo>
                      <a:lnTo>
                        <a:pt x="51" y="59"/>
                      </a:lnTo>
                      <a:lnTo>
                        <a:pt x="49" y="57"/>
                      </a:lnTo>
                      <a:lnTo>
                        <a:pt x="48" y="55"/>
                      </a:lnTo>
                      <a:lnTo>
                        <a:pt x="48" y="53"/>
                      </a:lnTo>
                      <a:lnTo>
                        <a:pt x="46" y="53"/>
                      </a:lnTo>
                      <a:lnTo>
                        <a:pt x="44" y="53"/>
                      </a:lnTo>
                      <a:lnTo>
                        <a:pt x="42" y="53"/>
                      </a:lnTo>
                      <a:lnTo>
                        <a:pt x="38" y="55"/>
                      </a:lnTo>
                      <a:lnTo>
                        <a:pt x="36" y="55"/>
                      </a:lnTo>
                      <a:lnTo>
                        <a:pt x="32" y="55"/>
                      </a:lnTo>
                      <a:lnTo>
                        <a:pt x="30" y="55"/>
                      </a:lnTo>
                      <a:lnTo>
                        <a:pt x="26" y="57"/>
                      </a:lnTo>
                      <a:lnTo>
                        <a:pt x="25" y="59"/>
                      </a:lnTo>
                      <a:lnTo>
                        <a:pt x="21" y="59"/>
                      </a:lnTo>
                      <a:lnTo>
                        <a:pt x="17" y="57"/>
                      </a:lnTo>
                      <a:lnTo>
                        <a:pt x="13" y="57"/>
                      </a:lnTo>
                      <a:lnTo>
                        <a:pt x="7" y="57"/>
                      </a:lnTo>
                      <a:lnTo>
                        <a:pt x="5" y="53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1" y="38"/>
                      </a:lnTo>
                      <a:lnTo>
                        <a:pt x="5" y="30"/>
                      </a:lnTo>
                      <a:lnTo>
                        <a:pt x="11" y="23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3" y="15"/>
                      </a:lnTo>
                      <a:lnTo>
                        <a:pt x="28" y="13"/>
                      </a:lnTo>
                      <a:lnTo>
                        <a:pt x="36" y="11"/>
                      </a:lnTo>
                      <a:lnTo>
                        <a:pt x="42" y="9"/>
                      </a:lnTo>
                      <a:lnTo>
                        <a:pt x="53" y="5"/>
                      </a:lnTo>
                      <a:lnTo>
                        <a:pt x="65" y="4"/>
                      </a:lnTo>
                      <a:lnTo>
                        <a:pt x="78" y="2"/>
                      </a:lnTo>
                      <a:lnTo>
                        <a:pt x="94" y="2"/>
                      </a:lnTo>
                      <a:lnTo>
                        <a:pt x="109" y="0"/>
                      </a:lnTo>
                      <a:lnTo>
                        <a:pt x="122" y="2"/>
                      </a:lnTo>
                      <a:lnTo>
                        <a:pt x="134" y="4"/>
                      </a:lnTo>
                      <a:lnTo>
                        <a:pt x="145" y="5"/>
                      </a:lnTo>
                      <a:lnTo>
                        <a:pt x="161" y="5"/>
                      </a:lnTo>
                      <a:lnTo>
                        <a:pt x="174" y="9"/>
                      </a:lnTo>
                      <a:lnTo>
                        <a:pt x="186" y="13"/>
                      </a:lnTo>
                      <a:lnTo>
                        <a:pt x="197" y="19"/>
                      </a:lnTo>
                      <a:lnTo>
                        <a:pt x="207" y="27"/>
                      </a:lnTo>
                      <a:lnTo>
                        <a:pt x="215" y="36"/>
                      </a:lnTo>
                      <a:lnTo>
                        <a:pt x="216" y="4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4" name="Freeform 113"/>
                <p:cNvSpPr>
                  <a:spLocks noEditPoints="1"/>
                </p:cNvSpPr>
                <p:nvPr/>
              </p:nvSpPr>
              <p:spPr bwMode="auto">
                <a:xfrm>
                  <a:off x="3024" y="2600"/>
                  <a:ext cx="199" cy="191"/>
                </a:xfrm>
                <a:custGeom>
                  <a:avLst/>
                  <a:gdLst>
                    <a:gd name="T0" fmla="*/ 36 w 199"/>
                    <a:gd name="T1" fmla="*/ 155 h 191"/>
                    <a:gd name="T2" fmla="*/ 54 w 199"/>
                    <a:gd name="T3" fmla="*/ 159 h 191"/>
                    <a:gd name="T4" fmla="*/ 71 w 199"/>
                    <a:gd name="T5" fmla="*/ 159 h 191"/>
                    <a:gd name="T6" fmla="*/ 86 w 199"/>
                    <a:gd name="T7" fmla="*/ 161 h 191"/>
                    <a:gd name="T8" fmla="*/ 102 w 199"/>
                    <a:gd name="T9" fmla="*/ 161 h 191"/>
                    <a:gd name="T10" fmla="*/ 119 w 199"/>
                    <a:gd name="T11" fmla="*/ 157 h 191"/>
                    <a:gd name="T12" fmla="*/ 136 w 199"/>
                    <a:gd name="T13" fmla="*/ 155 h 191"/>
                    <a:gd name="T14" fmla="*/ 153 w 199"/>
                    <a:gd name="T15" fmla="*/ 155 h 191"/>
                    <a:gd name="T16" fmla="*/ 169 w 199"/>
                    <a:gd name="T17" fmla="*/ 153 h 191"/>
                    <a:gd name="T18" fmla="*/ 186 w 199"/>
                    <a:gd name="T19" fmla="*/ 145 h 191"/>
                    <a:gd name="T20" fmla="*/ 196 w 199"/>
                    <a:gd name="T21" fmla="*/ 138 h 191"/>
                    <a:gd name="T22" fmla="*/ 198 w 199"/>
                    <a:gd name="T23" fmla="*/ 151 h 191"/>
                    <a:gd name="T24" fmla="*/ 194 w 199"/>
                    <a:gd name="T25" fmla="*/ 168 h 191"/>
                    <a:gd name="T26" fmla="*/ 186 w 199"/>
                    <a:gd name="T27" fmla="*/ 180 h 191"/>
                    <a:gd name="T28" fmla="*/ 174 w 199"/>
                    <a:gd name="T29" fmla="*/ 188 h 191"/>
                    <a:gd name="T30" fmla="*/ 159 w 199"/>
                    <a:gd name="T31" fmla="*/ 190 h 191"/>
                    <a:gd name="T32" fmla="*/ 142 w 199"/>
                    <a:gd name="T33" fmla="*/ 190 h 191"/>
                    <a:gd name="T34" fmla="*/ 130 w 199"/>
                    <a:gd name="T35" fmla="*/ 184 h 191"/>
                    <a:gd name="T36" fmla="*/ 115 w 199"/>
                    <a:gd name="T37" fmla="*/ 180 h 191"/>
                    <a:gd name="T38" fmla="*/ 98 w 199"/>
                    <a:gd name="T39" fmla="*/ 180 h 191"/>
                    <a:gd name="T40" fmla="*/ 80 w 199"/>
                    <a:gd name="T41" fmla="*/ 178 h 191"/>
                    <a:gd name="T42" fmla="*/ 67 w 199"/>
                    <a:gd name="T43" fmla="*/ 172 h 191"/>
                    <a:gd name="T44" fmla="*/ 52 w 199"/>
                    <a:gd name="T45" fmla="*/ 170 h 191"/>
                    <a:gd name="T46" fmla="*/ 38 w 199"/>
                    <a:gd name="T47" fmla="*/ 167 h 191"/>
                    <a:gd name="T48" fmla="*/ 29 w 199"/>
                    <a:gd name="T49" fmla="*/ 159 h 191"/>
                    <a:gd name="T50" fmla="*/ 199 w 199"/>
                    <a:gd name="T51" fmla="*/ 44 h 191"/>
                    <a:gd name="T52" fmla="*/ 194 w 199"/>
                    <a:gd name="T53" fmla="*/ 30 h 191"/>
                    <a:gd name="T54" fmla="*/ 180 w 199"/>
                    <a:gd name="T55" fmla="*/ 19 h 191"/>
                    <a:gd name="T56" fmla="*/ 165 w 199"/>
                    <a:gd name="T57" fmla="*/ 11 h 191"/>
                    <a:gd name="T58" fmla="*/ 148 w 199"/>
                    <a:gd name="T59" fmla="*/ 7 h 191"/>
                    <a:gd name="T60" fmla="*/ 130 w 199"/>
                    <a:gd name="T61" fmla="*/ 5 h 191"/>
                    <a:gd name="T62" fmla="*/ 111 w 199"/>
                    <a:gd name="T63" fmla="*/ 2 h 191"/>
                    <a:gd name="T64" fmla="*/ 80 w 199"/>
                    <a:gd name="T65" fmla="*/ 2 h 191"/>
                    <a:gd name="T66" fmla="*/ 48 w 199"/>
                    <a:gd name="T67" fmla="*/ 4 h 191"/>
                    <a:gd name="T68" fmla="*/ 23 w 199"/>
                    <a:gd name="T69" fmla="*/ 9 h 191"/>
                    <a:gd name="T70" fmla="*/ 8 w 199"/>
                    <a:gd name="T71" fmla="*/ 13 h 191"/>
                    <a:gd name="T72" fmla="*/ 6 w 199"/>
                    <a:gd name="T73" fmla="*/ 19 h 191"/>
                    <a:gd name="T74" fmla="*/ 9 w 199"/>
                    <a:gd name="T75" fmla="*/ 21 h 191"/>
                    <a:gd name="T76" fmla="*/ 19 w 199"/>
                    <a:gd name="T77" fmla="*/ 25 h 191"/>
                    <a:gd name="T78" fmla="*/ 29 w 199"/>
                    <a:gd name="T79" fmla="*/ 25 h 191"/>
                    <a:gd name="T80" fmla="*/ 38 w 199"/>
                    <a:gd name="T81" fmla="*/ 34 h 191"/>
                    <a:gd name="T82" fmla="*/ 52 w 199"/>
                    <a:gd name="T83" fmla="*/ 32 h 191"/>
                    <a:gd name="T84" fmla="*/ 67 w 199"/>
                    <a:gd name="T85" fmla="*/ 36 h 191"/>
                    <a:gd name="T86" fmla="*/ 75 w 199"/>
                    <a:gd name="T87" fmla="*/ 27 h 191"/>
                    <a:gd name="T88" fmla="*/ 80 w 199"/>
                    <a:gd name="T89" fmla="*/ 30 h 191"/>
                    <a:gd name="T90" fmla="*/ 88 w 199"/>
                    <a:gd name="T91" fmla="*/ 42 h 191"/>
                    <a:gd name="T92" fmla="*/ 98 w 199"/>
                    <a:gd name="T93" fmla="*/ 32 h 191"/>
                    <a:gd name="T94" fmla="*/ 115 w 199"/>
                    <a:gd name="T95" fmla="*/ 34 h 191"/>
                    <a:gd name="T96" fmla="*/ 117 w 199"/>
                    <a:gd name="T97" fmla="*/ 46 h 191"/>
                    <a:gd name="T98" fmla="*/ 115 w 199"/>
                    <a:gd name="T99" fmla="*/ 53 h 191"/>
                    <a:gd name="T100" fmla="*/ 121 w 199"/>
                    <a:gd name="T101" fmla="*/ 42 h 191"/>
                    <a:gd name="T102" fmla="*/ 132 w 199"/>
                    <a:gd name="T103" fmla="*/ 36 h 191"/>
                    <a:gd name="T104" fmla="*/ 138 w 199"/>
                    <a:gd name="T105" fmla="*/ 44 h 191"/>
                    <a:gd name="T106" fmla="*/ 150 w 199"/>
                    <a:gd name="T107" fmla="*/ 46 h 191"/>
                    <a:gd name="T108" fmla="*/ 161 w 199"/>
                    <a:gd name="T109" fmla="*/ 46 h 191"/>
                    <a:gd name="T110" fmla="*/ 167 w 199"/>
                    <a:gd name="T111" fmla="*/ 42 h 191"/>
                    <a:gd name="T112" fmla="*/ 174 w 199"/>
                    <a:gd name="T113" fmla="*/ 44 h 191"/>
                    <a:gd name="T114" fmla="*/ 199 w 199"/>
                    <a:gd name="T115" fmla="*/ 48 h 19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99"/>
                    <a:gd name="T175" fmla="*/ 0 h 191"/>
                    <a:gd name="T176" fmla="*/ 199 w 199"/>
                    <a:gd name="T177" fmla="*/ 191 h 19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99" h="191">
                      <a:moveTo>
                        <a:pt x="21" y="153"/>
                      </a:moveTo>
                      <a:lnTo>
                        <a:pt x="23" y="155"/>
                      </a:lnTo>
                      <a:lnTo>
                        <a:pt x="25" y="155"/>
                      </a:lnTo>
                      <a:lnTo>
                        <a:pt x="27" y="155"/>
                      </a:lnTo>
                      <a:lnTo>
                        <a:pt x="29" y="155"/>
                      </a:lnTo>
                      <a:lnTo>
                        <a:pt x="31" y="155"/>
                      </a:lnTo>
                      <a:lnTo>
                        <a:pt x="32" y="155"/>
                      </a:lnTo>
                      <a:lnTo>
                        <a:pt x="34" y="155"/>
                      </a:lnTo>
                      <a:lnTo>
                        <a:pt x="36" y="155"/>
                      </a:lnTo>
                      <a:lnTo>
                        <a:pt x="38" y="157"/>
                      </a:lnTo>
                      <a:lnTo>
                        <a:pt x="40" y="157"/>
                      </a:lnTo>
                      <a:lnTo>
                        <a:pt x="42" y="157"/>
                      </a:lnTo>
                      <a:lnTo>
                        <a:pt x="44" y="157"/>
                      </a:lnTo>
                      <a:lnTo>
                        <a:pt x="46" y="157"/>
                      </a:lnTo>
                      <a:lnTo>
                        <a:pt x="48" y="157"/>
                      </a:lnTo>
                      <a:lnTo>
                        <a:pt x="50" y="159"/>
                      </a:lnTo>
                      <a:lnTo>
                        <a:pt x="52" y="159"/>
                      </a:lnTo>
                      <a:lnTo>
                        <a:pt x="54" y="159"/>
                      </a:lnTo>
                      <a:lnTo>
                        <a:pt x="55" y="159"/>
                      </a:lnTo>
                      <a:lnTo>
                        <a:pt x="57" y="159"/>
                      </a:lnTo>
                      <a:lnTo>
                        <a:pt x="59" y="159"/>
                      </a:lnTo>
                      <a:lnTo>
                        <a:pt x="61" y="159"/>
                      </a:lnTo>
                      <a:lnTo>
                        <a:pt x="63" y="159"/>
                      </a:lnTo>
                      <a:lnTo>
                        <a:pt x="65" y="159"/>
                      </a:lnTo>
                      <a:lnTo>
                        <a:pt x="67" y="159"/>
                      </a:lnTo>
                      <a:lnTo>
                        <a:pt x="69" y="159"/>
                      </a:lnTo>
                      <a:lnTo>
                        <a:pt x="71" y="159"/>
                      </a:lnTo>
                      <a:lnTo>
                        <a:pt x="73" y="159"/>
                      </a:lnTo>
                      <a:lnTo>
                        <a:pt x="75" y="159"/>
                      </a:lnTo>
                      <a:lnTo>
                        <a:pt x="77" y="159"/>
                      </a:lnTo>
                      <a:lnTo>
                        <a:pt x="77" y="161"/>
                      </a:lnTo>
                      <a:lnTo>
                        <a:pt x="79" y="161"/>
                      </a:lnTo>
                      <a:lnTo>
                        <a:pt x="80" y="161"/>
                      </a:lnTo>
                      <a:lnTo>
                        <a:pt x="82" y="161"/>
                      </a:lnTo>
                      <a:lnTo>
                        <a:pt x="84" y="161"/>
                      </a:lnTo>
                      <a:lnTo>
                        <a:pt x="86" y="161"/>
                      </a:lnTo>
                      <a:lnTo>
                        <a:pt x="88" y="161"/>
                      </a:lnTo>
                      <a:lnTo>
                        <a:pt x="90" y="161"/>
                      </a:lnTo>
                      <a:lnTo>
                        <a:pt x="90" y="159"/>
                      </a:lnTo>
                      <a:lnTo>
                        <a:pt x="92" y="159"/>
                      </a:lnTo>
                      <a:lnTo>
                        <a:pt x="94" y="159"/>
                      </a:lnTo>
                      <a:lnTo>
                        <a:pt x="96" y="159"/>
                      </a:lnTo>
                      <a:lnTo>
                        <a:pt x="98" y="159"/>
                      </a:lnTo>
                      <a:lnTo>
                        <a:pt x="100" y="159"/>
                      </a:lnTo>
                      <a:lnTo>
                        <a:pt x="102" y="161"/>
                      </a:lnTo>
                      <a:lnTo>
                        <a:pt x="103" y="161"/>
                      </a:lnTo>
                      <a:lnTo>
                        <a:pt x="105" y="161"/>
                      </a:lnTo>
                      <a:lnTo>
                        <a:pt x="107" y="159"/>
                      </a:lnTo>
                      <a:lnTo>
                        <a:pt x="109" y="159"/>
                      </a:lnTo>
                      <a:lnTo>
                        <a:pt x="111" y="159"/>
                      </a:lnTo>
                      <a:lnTo>
                        <a:pt x="113" y="159"/>
                      </a:lnTo>
                      <a:lnTo>
                        <a:pt x="115" y="159"/>
                      </a:lnTo>
                      <a:lnTo>
                        <a:pt x="117" y="159"/>
                      </a:lnTo>
                      <a:lnTo>
                        <a:pt x="119" y="157"/>
                      </a:lnTo>
                      <a:lnTo>
                        <a:pt x="121" y="157"/>
                      </a:lnTo>
                      <a:lnTo>
                        <a:pt x="123" y="157"/>
                      </a:lnTo>
                      <a:lnTo>
                        <a:pt x="125" y="157"/>
                      </a:lnTo>
                      <a:lnTo>
                        <a:pt x="127" y="155"/>
                      </a:lnTo>
                      <a:lnTo>
                        <a:pt x="128" y="155"/>
                      </a:lnTo>
                      <a:lnTo>
                        <a:pt x="130" y="155"/>
                      </a:lnTo>
                      <a:lnTo>
                        <a:pt x="132" y="155"/>
                      </a:lnTo>
                      <a:lnTo>
                        <a:pt x="134" y="155"/>
                      </a:lnTo>
                      <a:lnTo>
                        <a:pt x="136" y="155"/>
                      </a:lnTo>
                      <a:lnTo>
                        <a:pt x="138" y="155"/>
                      </a:lnTo>
                      <a:lnTo>
                        <a:pt x="140" y="155"/>
                      </a:lnTo>
                      <a:lnTo>
                        <a:pt x="142" y="155"/>
                      </a:lnTo>
                      <a:lnTo>
                        <a:pt x="144" y="155"/>
                      </a:lnTo>
                      <a:lnTo>
                        <a:pt x="146" y="155"/>
                      </a:lnTo>
                      <a:lnTo>
                        <a:pt x="148" y="155"/>
                      </a:lnTo>
                      <a:lnTo>
                        <a:pt x="150" y="155"/>
                      </a:lnTo>
                      <a:lnTo>
                        <a:pt x="151" y="155"/>
                      </a:lnTo>
                      <a:lnTo>
                        <a:pt x="153" y="155"/>
                      </a:lnTo>
                      <a:lnTo>
                        <a:pt x="155" y="155"/>
                      </a:lnTo>
                      <a:lnTo>
                        <a:pt x="157" y="155"/>
                      </a:lnTo>
                      <a:lnTo>
                        <a:pt x="159" y="155"/>
                      </a:lnTo>
                      <a:lnTo>
                        <a:pt x="159" y="153"/>
                      </a:lnTo>
                      <a:lnTo>
                        <a:pt x="161" y="153"/>
                      </a:lnTo>
                      <a:lnTo>
                        <a:pt x="163" y="153"/>
                      </a:lnTo>
                      <a:lnTo>
                        <a:pt x="165" y="153"/>
                      </a:lnTo>
                      <a:lnTo>
                        <a:pt x="167" y="153"/>
                      </a:lnTo>
                      <a:lnTo>
                        <a:pt x="169" y="153"/>
                      </a:lnTo>
                      <a:lnTo>
                        <a:pt x="171" y="153"/>
                      </a:lnTo>
                      <a:lnTo>
                        <a:pt x="171" y="151"/>
                      </a:lnTo>
                      <a:lnTo>
                        <a:pt x="173" y="151"/>
                      </a:lnTo>
                      <a:lnTo>
                        <a:pt x="174" y="151"/>
                      </a:lnTo>
                      <a:lnTo>
                        <a:pt x="174" y="149"/>
                      </a:lnTo>
                      <a:lnTo>
                        <a:pt x="176" y="149"/>
                      </a:lnTo>
                      <a:lnTo>
                        <a:pt x="176" y="147"/>
                      </a:lnTo>
                      <a:lnTo>
                        <a:pt x="184" y="145"/>
                      </a:lnTo>
                      <a:lnTo>
                        <a:pt x="186" y="145"/>
                      </a:lnTo>
                      <a:lnTo>
                        <a:pt x="188" y="145"/>
                      </a:lnTo>
                      <a:lnTo>
                        <a:pt x="188" y="144"/>
                      </a:lnTo>
                      <a:lnTo>
                        <a:pt x="190" y="144"/>
                      </a:lnTo>
                      <a:lnTo>
                        <a:pt x="192" y="144"/>
                      </a:lnTo>
                      <a:lnTo>
                        <a:pt x="194" y="144"/>
                      </a:lnTo>
                      <a:lnTo>
                        <a:pt x="194" y="142"/>
                      </a:lnTo>
                      <a:lnTo>
                        <a:pt x="196" y="142"/>
                      </a:lnTo>
                      <a:lnTo>
                        <a:pt x="196" y="140"/>
                      </a:lnTo>
                      <a:lnTo>
                        <a:pt x="196" y="138"/>
                      </a:lnTo>
                      <a:lnTo>
                        <a:pt x="198" y="138"/>
                      </a:lnTo>
                      <a:lnTo>
                        <a:pt x="198" y="136"/>
                      </a:lnTo>
                      <a:lnTo>
                        <a:pt x="199" y="138"/>
                      </a:lnTo>
                      <a:lnTo>
                        <a:pt x="199" y="144"/>
                      </a:lnTo>
                      <a:lnTo>
                        <a:pt x="199" y="145"/>
                      </a:lnTo>
                      <a:lnTo>
                        <a:pt x="199" y="147"/>
                      </a:lnTo>
                      <a:lnTo>
                        <a:pt x="198" y="147"/>
                      </a:lnTo>
                      <a:lnTo>
                        <a:pt x="198" y="149"/>
                      </a:lnTo>
                      <a:lnTo>
                        <a:pt x="198" y="151"/>
                      </a:lnTo>
                      <a:lnTo>
                        <a:pt x="198" y="153"/>
                      </a:lnTo>
                      <a:lnTo>
                        <a:pt x="198" y="155"/>
                      </a:lnTo>
                      <a:lnTo>
                        <a:pt x="196" y="157"/>
                      </a:lnTo>
                      <a:lnTo>
                        <a:pt x="196" y="159"/>
                      </a:lnTo>
                      <a:lnTo>
                        <a:pt x="196" y="161"/>
                      </a:lnTo>
                      <a:lnTo>
                        <a:pt x="196" y="163"/>
                      </a:lnTo>
                      <a:lnTo>
                        <a:pt x="194" y="165"/>
                      </a:lnTo>
                      <a:lnTo>
                        <a:pt x="194" y="167"/>
                      </a:lnTo>
                      <a:lnTo>
                        <a:pt x="194" y="168"/>
                      </a:lnTo>
                      <a:lnTo>
                        <a:pt x="192" y="168"/>
                      </a:lnTo>
                      <a:lnTo>
                        <a:pt x="192" y="170"/>
                      </a:lnTo>
                      <a:lnTo>
                        <a:pt x="190" y="172"/>
                      </a:lnTo>
                      <a:lnTo>
                        <a:pt x="190" y="174"/>
                      </a:lnTo>
                      <a:lnTo>
                        <a:pt x="190" y="176"/>
                      </a:lnTo>
                      <a:lnTo>
                        <a:pt x="190" y="178"/>
                      </a:lnTo>
                      <a:lnTo>
                        <a:pt x="188" y="178"/>
                      </a:lnTo>
                      <a:lnTo>
                        <a:pt x="188" y="180"/>
                      </a:lnTo>
                      <a:lnTo>
                        <a:pt x="186" y="180"/>
                      </a:lnTo>
                      <a:lnTo>
                        <a:pt x="186" y="182"/>
                      </a:lnTo>
                      <a:lnTo>
                        <a:pt x="184" y="182"/>
                      </a:lnTo>
                      <a:lnTo>
                        <a:pt x="184" y="184"/>
                      </a:lnTo>
                      <a:lnTo>
                        <a:pt x="182" y="184"/>
                      </a:lnTo>
                      <a:lnTo>
                        <a:pt x="180" y="184"/>
                      </a:lnTo>
                      <a:lnTo>
                        <a:pt x="180" y="186"/>
                      </a:lnTo>
                      <a:lnTo>
                        <a:pt x="178" y="186"/>
                      </a:lnTo>
                      <a:lnTo>
                        <a:pt x="176" y="186"/>
                      </a:lnTo>
                      <a:lnTo>
                        <a:pt x="174" y="188"/>
                      </a:lnTo>
                      <a:lnTo>
                        <a:pt x="173" y="188"/>
                      </a:lnTo>
                      <a:lnTo>
                        <a:pt x="171" y="188"/>
                      </a:lnTo>
                      <a:lnTo>
                        <a:pt x="171" y="190"/>
                      </a:lnTo>
                      <a:lnTo>
                        <a:pt x="169" y="190"/>
                      </a:lnTo>
                      <a:lnTo>
                        <a:pt x="167" y="190"/>
                      </a:lnTo>
                      <a:lnTo>
                        <a:pt x="165" y="190"/>
                      </a:lnTo>
                      <a:lnTo>
                        <a:pt x="163" y="190"/>
                      </a:lnTo>
                      <a:lnTo>
                        <a:pt x="161" y="190"/>
                      </a:lnTo>
                      <a:lnTo>
                        <a:pt x="159" y="190"/>
                      </a:lnTo>
                      <a:lnTo>
                        <a:pt x="157" y="190"/>
                      </a:lnTo>
                      <a:lnTo>
                        <a:pt x="155" y="191"/>
                      </a:lnTo>
                      <a:lnTo>
                        <a:pt x="153" y="191"/>
                      </a:lnTo>
                      <a:lnTo>
                        <a:pt x="151" y="191"/>
                      </a:lnTo>
                      <a:lnTo>
                        <a:pt x="150" y="191"/>
                      </a:lnTo>
                      <a:lnTo>
                        <a:pt x="148" y="191"/>
                      </a:lnTo>
                      <a:lnTo>
                        <a:pt x="146" y="190"/>
                      </a:lnTo>
                      <a:lnTo>
                        <a:pt x="144" y="190"/>
                      </a:lnTo>
                      <a:lnTo>
                        <a:pt x="142" y="190"/>
                      </a:lnTo>
                      <a:lnTo>
                        <a:pt x="142" y="188"/>
                      </a:lnTo>
                      <a:lnTo>
                        <a:pt x="140" y="188"/>
                      </a:lnTo>
                      <a:lnTo>
                        <a:pt x="138" y="188"/>
                      </a:lnTo>
                      <a:lnTo>
                        <a:pt x="138" y="186"/>
                      </a:lnTo>
                      <a:lnTo>
                        <a:pt x="136" y="186"/>
                      </a:lnTo>
                      <a:lnTo>
                        <a:pt x="134" y="186"/>
                      </a:lnTo>
                      <a:lnTo>
                        <a:pt x="132" y="186"/>
                      </a:lnTo>
                      <a:lnTo>
                        <a:pt x="132" y="184"/>
                      </a:lnTo>
                      <a:lnTo>
                        <a:pt x="130" y="184"/>
                      </a:lnTo>
                      <a:lnTo>
                        <a:pt x="128" y="184"/>
                      </a:lnTo>
                      <a:lnTo>
                        <a:pt x="127" y="182"/>
                      </a:lnTo>
                      <a:lnTo>
                        <a:pt x="125" y="182"/>
                      </a:lnTo>
                      <a:lnTo>
                        <a:pt x="123" y="182"/>
                      </a:lnTo>
                      <a:lnTo>
                        <a:pt x="121" y="182"/>
                      </a:lnTo>
                      <a:lnTo>
                        <a:pt x="121" y="180"/>
                      </a:lnTo>
                      <a:lnTo>
                        <a:pt x="119" y="180"/>
                      </a:lnTo>
                      <a:lnTo>
                        <a:pt x="117" y="180"/>
                      </a:lnTo>
                      <a:lnTo>
                        <a:pt x="115" y="180"/>
                      </a:lnTo>
                      <a:lnTo>
                        <a:pt x="113" y="180"/>
                      </a:lnTo>
                      <a:lnTo>
                        <a:pt x="111" y="180"/>
                      </a:lnTo>
                      <a:lnTo>
                        <a:pt x="109" y="180"/>
                      </a:lnTo>
                      <a:lnTo>
                        <a:pt x="107" y="180"/>
                      </a:lnTo>
                      <a:lnTo>
                        <a:pt x="105" y="180"/>
                      </a:lnTo>
                      <a:lnTo>
                        <a:pt x="103" y="180"/>
                      </a:lnTo>
                      <a:lnTo>
                        <a:pt x="102" y="180"/>
                      </a:lnTo>
                      <a:lnTo>
                        <a:pt x="100" y="180"/>
                      </a:lnTo>
                      <a:lnTo>
                        <a:pt x="98" y="180"/>
                      </a:lnTo>
                      <a:lnTo>
                        <a:pt x="96" y="180"/>
                      </a:lnTo>
                      <a:lnTo>
                        <a:pt x="94" y="180"/>
                      </a:lnTo>
                      <a:lnTo>
                        <a:pt x="92" y="180"/>
                      </a:lnTo>
                      <a:lnTo>
                        <a:pt x="90" y="180"/>
                      </a:lnTo>
                      <a:lnTo>
                        <a:pt x="88" y="180"/>
                      </a:lnTo>
                      <a:lnTo>
                        <a:pt x="86" y="180"/>
                      </a:lnTo>
                      <a:lnTo>
                        <a:pt x="84" y="180"/>
                      </a:lnTo>
                      <a:lnTo>
                        <a:pt x="82" y="180"/>
                      </a:lnTo>
                      <a:lnTo>
                        <a:pt x="80" y="178"/>
                      </a:lnTo>
                      <a:lnTo>
                        <a:pt x="79" y="178"/>
                      </a:lnTo>
                      <a:lnTo>
                        <a:pt x="79" y="176"/>
                      </a:lnTo>
                      <a:lnTo>
                        <a:pt x="77" y="176"/>
                      </a:lnTo>
                      <a:lnTo>
                        <a:pt x="75" y="174"/>
                      </a:lnTo>
                      <a:lnTo>
                        <a:pt x="73" y="174"/>
                      </a:lnTo>
                      <a:lnTo>
                        <a:pt x="71" y="174"/>
                      </a:lnTo>
                      <a:lnTo>
                        <a:pt x="71" y="172"/>
                      </a:lnTo>
                      <a:lnTo>
                        <a:pt x="69" y="172"/>
                      </a:lnTo>
                      <a:lnTo>
                        <a:pt x="67" y="172"/>
                      </a:lnTo>
                      <a:lnTo>
                        <a:pt x="65" y="172"/>
                      </a:lnTo>
                      <a:lnTo>
                        <a:pt x="63" y="172"/>
                      </a:lnTo>
                      <a:lnTo>
                        <a:pt x="61" y="172"/>
                      </a:lnTo>
                      <a:lnTo>
                        <a:pt x="59" y="172"/>
                      </a:lnTo>
                      <a:lnTo>
                        <a:pt x="59" y="170"/>
                      </a:lnTo>
                      <a:lnTo>
                        <a:pt x="57" y="170"/>
                      </a:lnTo>
                      <a:lnTo>
                        <a:pt x="55" y="170"/>
                      </a:lnTo>
                      <a:lnTo>
                        <a:pt x="54" y="170"/>
                      </a:lnTo>
                      <a:lnTo>
                        <a:pt x="52" y="170"/>
                      </a:lnTo>
                      <a:lnTo>
                        <a:pt x="50" y="170"/>
                      </a:lnTo>
                      <a:lnTo>
                        <a:pt x="48" y="170"/>
                      </a:lnTo>
                      <a:lnTo>
                        <a:pt x="46" y="170"/>
                      </a:lnTo>
                      <a:lnTo>
                        <a:pt x="46" y="168"/>
                      </a:lnTo>
                      <a:lnTo>
                        <a:pt x="44" y="168"/>
                      </a:lnTo>
                      <a:lnTo>
                        <a:pt x="42" y="168"/>
                      </a:lnTo>
                      <a:lnTo>
                        <a:pt x="40" y="168"/>
                      </a:lnTo>
                      <a:lnTo>
                        <a:pt x="40" y="167"/>
                      </a:lnTo>
                      <a:lnTo>
                        <a:pt x="38" y="167"/>
                      </a:lnTo>
                      <a:lnTo>
                        <a:pt x="38" y="165"/>
                      </a:lnTo>
                      <a:lnTo>
                        <a:pt x="36" y="165"/>
                      </a:lnTo>
                      <a:lnTo>
                        <a:pt x="36" y="163"/>
                      </a:lnTo>
                      <a:lnTo>
                        <a:pt x="34" y="163"/>
                      </a:lnTo>
                      <a:lnTo>
                        <a:pt x="32" y="163"/>
                      </a:lnTo>
                      <a:lnTo>
                        <a:pt x="32" y="161"/>
                      </a:lnTo>
                      <a:lnTo>
                        <a:pt x="31" y="161"/>
                      </a:lnTo>
                      <a:lnTo>
                        <a:pt x="29" y="161"/>
                      </a:lnTo>
                      <a:lnTo>
                        <a:pt x="29" y="159"/>
                      </a:lnTo>
                      <a:lnTo>
                        <a:pt x="27" y="159"/>
                      </a:lnTo>
                      <a:lnTo>
                        <a:pt x="25" y="159"/>
                      </a:lnTo>
                      <a:lnTo>
                        <a:pt x="25" y="157"/>
                      </a:lnTo>
                      <a:lnTo>
                        <a:pt x="23" y="157"/>
                      </a:lnTo>
                      <a:lnTo>
                        <a:pt x="23" y="155"/>
                      </a:lnTo>
                      <a:lnTo>
                        <a:pt x="21" y="153"/>
                      </a:lnTo>
                      <a:close/>
                      <a:moveTo>
                        <a:pt x="199" y="48"/>
                      </a:moveTo>
                      <a:lnTo>
                        <a:pt x="199" y="46"/>
                      </a:lnTo>
                      <a:lnTo>
                        <a:pt x="199" y="44"/>
                      </a:lnTo>
                      <a:lnTo>
                        <a:pt x="199" y="42"/>
                      </a:lnTo>
                      <a:lnTo>
                        <a:pt x="198" y="40"/>
                      </a:lnTo>
                      <a:lnTo>
                        <a:pt x="198" y="38"/>
                      </a:lnTo>
                      <a:lnTo>
                        <a:pt x="198" y="36"/>
                      </a:lnTo>
                      <a:lnTo>
                        <a:pt x="196" y="36"/>
                      </a:lnTo>
                      <a:lnTo>
                        <a:pt x="196" y="34"/>
                      </a:lnTo>
                      <a:lnTo>
                        <a:pt x="196" y="32"/>
                      </a:lnTo>
                      <a:lnTo>
                        <a:pt x="194" y="32"/>
                      </a:lnTo>
                      <a:lnTo>
                        <a:pt x="194" y="30"/>
                      </a:lnTo>
                      <a:lnTo>
                        <a:pt x="192" y="30"/>
                      </a:lnTo>
                      <a:lnTo>
                        <a:pt x="192" y="28"/>
                      </a:lnTo>
                      <a:lnTo>
                        <a:pt x="190" y="27"/>
                      </a:lnTo>
                      <a:lnTo>
                        <a:pt x="188" y="27"/>
                      </a:lnTo>
                      <a:lnTo>
                        <a:pt x="188" y="25"/>
                      </a:lnTo>
                      <a:lnTo>
                        <a:pt x="186" y="25"/>
                      </a:lnTo>
                      <a:lnTo>
                        <a:pt x="184" y="23"/>
                      </a:lnTo>
                      <a:lnTo>
                        <a:pt x="182" y="21"/>
                      </a:lnTo>
                      <a:lnTo>
                        <a:pt x="180" y="19"/>
                      </a:lnTo>
                      <a:lnTo>
                        <a:pt x="178" y="19"/>
                      </a:lnTo>
                      <a:lnTo>
                        <a:pt x="176" y="17"/>
                      </a:lnTo>
                      <a:lnTo>
                        <a:pt x="174" y="17"/>
                      </a:lnTo>
                      <a:lnTo>
                        <a:pt x="174" y="15"/>
                      </a:lnTo>
                      <a:lnTo>
                        <a:pt x="173" y="15"/>
                      </a:lnTo>
                      <a:lnTo>
                        <a:pt x="171" y="13"/>
                      </a:lnTo>
                      <a:lnTo>
                        <a:pt x="169" y="13"/>
                      </a:lnTo>
                      <a:lnTo>
                        <a:pt x="167" y="11"/>
                      </a:lnTo>
                      <a:lnTo>
                        <a:pt x="165" y="11"/>
                      </a:lnTo>
                      <a:lnTo>
                        <a:pt x="163" y="11"/>
                      </a:lnTo>
                      <a:lnTo>
                        <a:pt x="161" y="9"/>
                      </a:lnTo>
                      <a:lnTo>
                        <a:pt x="159" y="9"/>
                      </a:lnTo>
                      <a:lnTo>
                        <a:pt x="157" y="9"/>
                      </a:lnTo>
                      <a:lnTo>
                        <a:pt x="155" y="9"/>
                      </a:lnTo>
                      <a:lnTo>
                        <a:pt x="153" y="7"/>
                      </a:lnTo>
                      <a:lnTo>
                        <a:pt x="151" y="7"/>
                      </a:lnTo>
                      <a:lnTo>
                        <a:pt x="150" y="7"/>
                      </a:lnTo>
                      <a:lnTo>
                        <a:pt x="148" y="7"/>
                      </a:lnTo>
                      <a:lnTo>
                        <a:pt x="146" y="7"/>
                      </a:lnTo>
                      <a:lnTo>
                        <a:pt x="144" y="5"/>
                      </a:lnTo>
                      <a:lnTo>
                        <a:pt x="142" y="5"/>
                      </a:lnTo>
                      <a:lnTo>
                        <a:pt x="140" y="5"/>
                      </a:lnTo>
                      <a:lnTo>
                        <a:pt x="138" y="5"/>
                      </a:lnTo>
                      <a:lnTo>
                        <a:pt x="136" y="5"/>
                      </a:lnTo>
                      <a:lnTo>
                        <a:pt x="134" y="5"/>
                      </a:lnTo>
                      <a:lnTo>
                        <a:pt x="132" y="5"/>
                      </a:lnTo>
                      <a:lnTo>
                        <a:pt x="130" y="5"/>
                      </a:lnTo>
                      <a:lnTo>
                        <a:pt x="128" y="5"/>
                      </a:lnTo>
                      <a:lnTo>
                        <a:pt x="127" y="4"/>
                      </a:lnTo>
                      <a:lnTo>
                        <a:pt x="125" y="4"/>
                      </a:lnTo>
                      <a:lnTo>
                        <a:pt x="123" y="4"/>
                      </a:lnTo>
                      <a:lnTo>
                        <a:pt x="121" y="4"/>
                      </a:lnTo>
                      <a:lnTo>
                        <a:pt x="119" y="4"/>
                      </a:lnTo>
                      <a:lnTo>
                        <a:pt x="117" y="4"/>
                      </a:lnTo>
                      <a:lnTo>
                        <a:pt x="113" y="2"/>
                      </a:lnTo>
                      <a:lnTo>
                        <a:pt x="111" y="2"/>
                      </a:lnTo>
                      <a:lnTo>
                        <a:pt x="107" y="2"/>
                      </a:lnTo>
                      <a:lnTo>
                        <a:pt x="105" y="2"/>
                      </a:lnTo>
                      <a:lnTo>
                        <a:pt x="102" y="2"/>
                      </a:lnTo>
                      <a:lnTo>
                        <a:pt x="98" y="2"/>
                      </a:lnTo>
                      <a:lnTo>
                        <a:pt x="96" y="2"/>
                      </a:lnTo>
                      <a:lnTo>
                        <a:pt x="92" y="0"/>
                      </a:lnTo>
                      <a:lnTo>
                        <a:pt x="88" y="2"/>
                      </a:lnTo>
                      <a:lnTo>
                        <a:pt x="84" y="2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69" y="2"/>
                      </a:lnTo>
                      <a:lnTo>
                        <a:pt x="65" y="2"/>
                      </a:lnTo>
                      <a:lnTo>
                        <a:pt x="61" y="2"/>
                      </a:lnTo>
                      <a:lnTo>
                        <a:pt x="59" y="4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8" y="4"/>
                      </a:lnTo>
                      <a:lnTo>
                        <a:pt x="44" y="4"/>
                      </a:lnTo>
                      <a:lnTo>
                        <a:pt x="42" y="5"/>
                      </a:lnTo>
                      <a:lnTo>
                        <a:pt x="38" y="5"/>
                      </a:lnTo>
                      <a:lnTo>
                        <a:pt x="36" y="5"/>
                      </a:lnTo>
                      <a:lnTo>
                        <a:pt x="32" y="7"/>
                      </a:lnTo>
                      <a:lnTo>
                        <a:pt x="31" y="7"/>
                      </a:lnTo>
                      <a:lnTo>
                        <a:pt x="29" y="7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9"/>
                      </a:lnTo>
                      <a:lnTo>
                        <a:pt x="19" y="11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1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4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8" y="23"/>
                      </a:lnTo>
                      <a:lnTo>
                        <a:pt x="8" y="25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21"/>
                      </a:lnTo>
                      <a:lnTo>
                        <a:pt x="19" y="23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5" y="28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9" y="30"/>
                      </a:lnTo>
                      <a:lnTo>
                        <a:pt x="29" y="25"/>
                      </a:lnTo>
                      <a:lnTo>
                        <a:pt x="31" y="25"/>
                      </a:lnTo>
                      <a:lnTo>
                        <a:pt x="32" y="27"/>
                      </a:lnTo>
                      <a:lnTo>
                        <a:pt x="32" y="28"/>
                      </a:lnTo>
                      <a:lnTo>
                        <a:pt x="34" y="28"/>
                      </a:lnTo>
                      <a:lnTo>
                        <a:pt x="34" y="30"/>
                      </a:lnTo>
                      <a:lnTo>
                        <a:pt x="36" y="30"/>
                      </a:lnTo>
                      <a:lnTo>
                        <a:pt x="36" y="32"/>
                      </a:lnTo>
                      <a:lnTo>
                        <a:pt x="36" y="34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8" y="38"/>
                      </a:lnTo>
                      <a:lnTo>
                        <a:pt x="40" y="38"/>
                      </a:lnTo>
                      <a:lnTo>
                        <a:pt x="40" y="40"/>
                      </a:lnTo>
                      <a:lnTo>
                        <a:pt x="44" y="32"/>
                      </a:lnTo>
                      <a:lnTo>
                        <a:pt x="46" y="32"/>
                      </a:lnTo>
                      <a:lnTo>
                        <a:pt x="48" y="32"/>
                      </a:lnTo>
                      <a:lnTo>
                        <a:pt x="50" y="32"/>
                      </a:lnTo>
                      <a:lnTo>
                        <a:pt x="52" y="32"/>
                      </a:lnTo>
                      <a:lnTo>
                        <a:pt x="54" y="34"/>
                      </a:lnTo>
                      <a:lnTo>
                        <a:pt x="55" y="34"/>
                      </a:lnTo>
                      <a:lnTo>
                        <a:pt x="57" y="34"/>
                      </a:lnTo>
                      <a:lnTo>
                        <a:pt x="59" y="34"/>
                      </a:lnTo>
                      <a:lnTo>
                        <a:pt x="59" y="36"/>
                      </a:lnTo>
                      <a:lnTo>
                        <a:pt x="61" y="36"/>
                      </a:lnTo>
                      <a:lnTo>
                        <a:pt x="63" y="36"/>
                      </a:lnTo>
                      <a:lnTo>
                        <a:pt x="65" y="36"/>
                      </a:lnTo>
                      <a:lnTo>
                        <a:pt x="67" y="36"/>
                      </a:lnTo>
                      <a:lnTo>
                        <a:pt x="69" y="36"/>
                      </a:lnTo>
                      <a:lnTo>
                        <a:pt x="69" y="34"/>
                      </a:lnTo>
                      <a:lnTo>
                        <a:pt x="69" y="32"/>
                      </a:lnTo>
                      <a:lnTo>
                        <a:pt x="71" y="32"/>
                      </a:lnTo>
                      <a:lnTo>
                        <a:pt x="71" y="30"/>
                      </a:lnTo>
                      <a:lnTo>
                        <a:pt x="71" y="28"/>
                      </a:lnTo>
                      <a:lnTo>
                        <a:pt x="73" y="28"/>
                      </a:lnTo>
                      <a:lnTo>
                        <a:pt x="73" y="27"/>
                      </a:lnTo>
                      <a:lnTo>
                        <a:pt x="75" y="27"/>
                      </a:lnTo>
                      <a:lnTo>
                        <a:pt x="75" y="25"/>
                      </a:lnTo>
                      <a:lnTo>
                        <a:pt x="75" y="23"/>
                      </a:lnTo>
                      <a:lnTo>
                        <a:pt x="77" y="23"/>
                      </a:lnTo>
                      <a:lnTo>
                        <a:pt x="77" y="25"/>
                      </a:lnTo>
                      <a:lnTo>
                        <a:pt x="77" y="27"/>
                      </a:lnTo>
                      <a:lnTo>
                        <a:pt x="79" y="27"/>
                      </a:lnTo>
                      <a:lnTo>
                        <a:pt x="79" y="28"/>
                      </a:lnTo>
                      <a:lnTo>
                        <a:pt x="79" y="30"/>
                      </a:lnTo>
                      <a:lnTo>
                        <a:pt x="80" y="30"/>
                      </a:lnTo>
                      <a:lnTo>
                        <a:pt x="80" y="32"/>
                      </a:lnTo>
                      <a:lnTo>
                        <a:pt x="80" y="34"/>
                      </a:lnTo>
                      <a:lnTo>
                        <a:pt x="80" y="36"/>
                      </a:lnTo>
                      <a:lnTo>
                        <a:pt x="82" y="36"/>
                      </a:lnTo>
                      <a:lnTo>
                        <a:pt x="82" y="38"/>
                      </a:lnTo>
                      <a:lnTo>
                        <a:pt x="84" y="38"/>
                      </a:lnTo>
                      <a:lnTo>
                        <a:pt x="86" y="40"/>
                      </a:lnTo>
                      <a:lnTo>
                        <a:pt x="88" y="40"/>
                      </a:lnTo>
                      <a:lnTo>
                        <a:pt x="88" y="42"/>
                      </a:lnTo>
                      <a:lnTo>
                        <a:pt x="90" y="42"/>
                      </a:lnTo>
                      <a:lnTo>
                        <a:pt x="92" y="40"/>
                      </a:lnTo>
                      <a:lnTo>
                        <a:pt x="92" y="38"/>
                      </a:lnTo>
                      <a:lnTo>
                        <a:pt x="94" y="38"/>
                      </a:lnTo>
                      <a:lnTo>
                        <a:pt x="94" y="36"/>
                      </a:lnTo>
                      <a:lnTo>
                        <a:pt x="94" y="34"/>
                      </a:lnTo>
                      <a:lnTo>
                        <a:pt x="96" y="34"/>
                      </a:lnTo>
                      <a:lnTo>
                        <a:pt x="98" y="34"/>
                      </a:lnTo>
                      <a:lnTo>
                        <a:pt x="98" y="32"/>
                      </a:lnTo>
                      <a:lnTo>
                        <a:pt x="100" y="32"/>
                      </a:lnTo>
                      <a:lnTo>
                        <a:pt x="102" y="32"/>
                      </a:lnTo>
                      <a:lnTo>
                        <a:pt x="103" y="32"/>
                      </a:lnTo>
                      <a:lnTo>
                        <a:pt x="105" y="32"/>
                      </a:lnTo>
                      <a:lnTo>
                        <a:pt x="107" y="34"/>
                      </a:lnTo>
                      <a:lnTo>
                        <a:pt x="109" y="34"/>
                      </a:lnTo>
                      <a:lnTo>
                        <a:pt x="111" y="34"/>
                      </a:lnTo>
                      <a:lnTo>
                        <a:pt x="113" y="34"/>
                      </a:lnTo>
                      <a:lnTo>
                        <a:pt x="115" y="34"/>
                      </a:lnTo>
                      <a:lnTo>
                        <a:pt x="117" y="34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9" y="38"/>
                      </a:lnTo>
                      <a:lnTo>
                        <a:pt x="117" y="38"/>
                      </a:lnTo>
                      <a:lnTo>
                        <a:pt x="117" y="40"/>
                      </a:lnTo>
                      <a:lnTo>
                        <a:pt x="117" y="42"/>
                      </a:lnTo>
                      <a:lnTo>
                        <a:pt x="117" y="44"/>
                      </a:lnTo>
                      <a:lnTo>
                        <a:pt x="117" y="46"/>
                      </a:lnTo>
                      <a:lnTo>
                        <a:pt x="117" y="48"/>
                      </a:lnTo>
                      <a:lnTo>
                        <a:pt x="117" y="50"/>
                      </a:lnTo>
                      <a:lnTo>
                        <a:pt x="117" y="51"/>
                      </a:lnTo>
                      <a:lnTo>
                        <a:pt x="115" y="51"/>
                      </a:lnTo>
                      <a:lnTo>
                        <a:pt x="115" y="53"/>
                      </a:lnTo>
                      <a:lnTo>
                        <a:pt x="113" y="53"/>
                      </a:lnTo>
                      <a:lnTo>
                        <a:pt x="113" y="55"/>
                      </a:lnTo>
                      <a:lnTo>
                        <a:pt x="115" y="55"/>
                      </a:lnTo>
                      <a:lnTo>
                        <a:pt x="115" y="53"/>
                      </a:lnTo>
                      <a:lnTo>
                        <a:pt x="117" y="53"/>
                      </a:lnTo>
                      <a:lnTo>
                        <a:pt x="117" y="51"/>
                      </a:lnTo>
                      <a:lnTo>
                        <a:pt x="119" y="51"/>
                      </a:lnTo>
                      <a:lnTo>
                        <a:pt x="119" y="50"/>
                      </a:lnTo>
                      <a:lnTo>
                        <a:pt x="121" y="50"/>
                      </a:lnTo>
                      <a:lnTo>
                        <a:pt x="121" y="48"/>
                      </a:lnTo>
                      <a:lnTo>
                        <a:pt x="121" y="46"/>
                      </a:lnTo>
                      <a:lnTo>
                        <a:pt x="121" y="44"/>
                      </a:lnTo>
                      <a:lnTo>
                        <a:pt x="121" y="42"/>
                      </a:lnTo>
                      <a:lnTo>
                        <a:pt x="121" y="40"/>
                      </a:lnTo>
                      <a:lnTo>
                        <a:pt x="121" y="38"/>
                      </a:lnTo>
                      <a:lnTo>
                        <a:pt x="123" y="38"/>
                      </a:lnTo>
                      <a:lnTo>
                        <a:pt x="125" y="38"/>
                      </a:lnTo>
                      <a:lnTo>
                        <a:pt x="127" y="38"/>
                      </a:lnTo>
                      <a:lnTo>
                        <a:pt x="128" y="38"/>
                      </a:lnTo>
                      <a:lnTo>
                        <a:pt x="128" y="36"/>
                      </a:lnTo>
                      <a:lnTo>
                        <a:pt x="130" y="36"/>
                      </a:lnTo>
                      <a:lnTo>
                        <a:pt x="132" y="36"/>
                      </a:lnTo>
                      <a:lnTo>
                        <a:pt x="134" y="36"/>
                      </a:lnTo>
                      <a:lnTo>
                        <a:pt x="134" y="34"/>
                      </a:lnTo>
                      <a:lnTo>
                        <a:pt x="134" y="36"/>
                      </a:lnTo>
                      <a:lnTo>
                        <a:pt x="136" y="36"/>
                      </a:lnTo>
                      <a:lnTo>
                        <a:pt x="136" y="38"/>
                      </a:lnTo>
                      <a:lnTo>
                        <a:pt x="136" y="40"/>
                      </a:lnTo>
                      <a:lnTo>
                        <a:pt x="138" y="40"/>
                      </a:lnTo>
                      <a:lnTo>
                        <a:pt x="138" y="42"/>
                      </a:lnTo>
                      <a:lnTo>
                        <a:pt x="138" y="44"/>
                      </a:lnTo>
                      <a:lnTo>
                        <a:pt x="140" y="44"/>
                      </a:lnTo>
                      <a:lnTo>
                        <a:pt x="142" y="44"/>
                      </a:lnTo>
                      <a:lnTo>
                        <a:pt x="144" y="44"/>
                      </a:lnTo>
                      <a:lnTo>
                        <a:pt x="144" y="46"/>
                      </a:lnTo>
                      <a:lnTo>
                        <a:pt x="144" y="48"/>
                      </a:lnTo>
                      <a:lnTo>
                        <a:pt x="146" y="48"/>
                      </a:lnTo>
                      <a:lnTo>
                        <a:pt x="148" y="48"/>
                      </a:lnTo>
                      <a:lnTo>
                        <a:pt x="148" y="46"/>
                      </a:lnTo>
                      <a:lnTo>
                        <a:pt x="150" y="46"/>
                      </a:lnTo>
                      <a:lnTo>
                        <a:pt x="150" y="44"/>
                      </a:lnTo>
                      <a:lnTo>
                        <a:pt x="151" y="44"/>
                      </a:lnTo>
                      <a:lnTo>
                        <a:pt x="151" y="42"/>
                      </a:lnTo>
                      <a:lnTo>
                        <a:pt x="153" y="42"/>
                      </a:lnTo>
                      <a:lnTo>
                        <a:pt x="155" y="42"/>
                      </a:lnTo>
                      <a:lnTo>
                        <a:pt x="157" y="42"/>
                      </a:lnTo>
                      <a:lnTo>
                        <a:pt x="157" y="44"/>
                      </a:lnTo>
                      <a:lnTo>
                        <a:pt x="159" y="44"/>
                      </a:lnTo>
                      <a:lnTo>
                        <a:pt x="161" y="46"/>
                      </a:lnTo>
                      <a:lnTo>
                        <a:pt x="163" y="48"/>
                      </a:lnTo>
                      <a:lnTo>
                        <a:pt x="163" y="50"/>
                      </a:lnTo>
                      <a:lnTo>
                        <a:pt x="165" y="50"/>
                      </a:lnTo>
                      <a:lnTo>
                        <a:pt x="165" y="48"/>
                      </a:lnTo>
                      <a:lnTo>
                        <a:pt x="165" y="46"/>
                      </a:lnTo>
                      <a:lnTo>
                        <a:pt x="167" y="44"/>
                      </a:lnTo>
                      <a:lnTo>
                        <a:pt x="167" y="42"/>
                      </a:lnTo>
                      <a:lnTo>
                        <a:pt x="167" y="40"/>
                      </a:lnTo>
                      <a:lnTo>
                        <a:pt x="167" y="42"/>
                      </a:lnTo>
                      <a:lnTo>
                        <a:pt x="169" y="42"/>
                      </a:lnTo>
                      <a:lnTo>
                        <a:pt x="169" y="44"/>
                      </a:lnTo>
                      <a:lnTo>
                        <a:pt x="169" y="46"/>
                      </a:lnTo>
                      <a:lnTo>
                        <a:pt x="171" y="46"/>
                      </a:lnTo>
                      <a:lnTo>
                        <a:pt x="171" y="48"/>
                      </a:lnTo>
                      <a:lnTo>
                        <a:pt x="173" y="48"/>
                      </a:lnTo>
                      <a:lnTo>
                        <a:pt x="173" y="46"/>
                      </a:lnTo>
                      <a:lnTo>
                        <a:pt x="174" y="46"/>
                      </a:lnTo>
                      <a:lnTo>
                        <a:pt x="174" y="44"/>
                      </a:lnTo>
                      <a:lnTo>
                        <a:pt x="176" y="42"/>
                      </a:lnTo>
                      <a:lnTo>
                        <a:pt x="182" y="50"/>
                      </a:lnTo>
                      <a:lnTo>
                        <a:pt x="182" y="48"/>
                      </a:lnTo>
                      <a:lnTo>
                        <a:pt x="184" y="48"/>
                      </a:lnTo>
                      <a:lnTo>
                        <a:pt x="186" y="48"/>
                      </a:lnTo>
                      <a:lnTo>
                        <a:pt x="188" y="48"/>
                      </a:lnTo>
                      <a:lnTo>
                        <a:pt x="190" y="48"/>
                      </a:lnTo>
                      <a:lnTo>
                        <a:pt x="192" y="48"/>
                      </a:lnTo>
                      <a:lnTo>
                        <a:pt x="199" y="48"/>
                      </a:lnTo>
                      <a:close/>
                    </a:path>
                  </a:pathLst>
                </a:custGeom>
                <a:solidFill>
                  <a:srgbClr val="D6C1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5" name="Freeform 114"/>
                <p:cNvSpPr>
                  <a:spLocks/>
                </p:cNvSpPr>
                <p:nvPr/>
              </p:nvSpPr>
              <p:spPr bwMode="auto">
                <a:xfrm>
                  <a:off x="2997" y="2701"/>
                  <a:ext cx="228" cy="60"/>
                </a:xfrm>
                <a:custGeom>
                  <a:avLst/>
                  <a:gdLst>
                    <a:gd name="T0" fmla="*/ 221 w 228"/>
                    <a:gd name="T1" fmla="*/ 41 h 60"/>
                    <a:gd name="T2" fmla="*/ 215 w 228"/>
                    <a:gd name="T3" fmla="*/ 44 h 60"/>
                    <a:gd name="T4" fmla="*/ 201 w 228"/>
                    <a:gd name="T5" fmla="*/ 48 h 60"/>
                    <a:gd name="T6" fmla="*/ 196 w 228"/>
                    <a:gd name="T7" fmla="*/ 52 h 60"/>
                    <a:gd name="T8" fmla="*/ 186 w 228"/>
                    <a:gd name="T9" fmla="*/ 52 h 60"/>
                    <a:gd name="T10" fmla="*/ 178 w 228"/>
                    <a:gd name="T11" fmla="*/ 54 h 60"/>
                    <a:gd name="T12" fmla="*/ 169 w 228"/>
                    <a:gd name="T13" fmla="*/ 54 h 60"/>
                    <a:gd name="T14" fmla="*/ 159 w 228"/>
                    <a:gd name="T15" fmla="*/ 54 h 60"/>
                    <a:gd name="T16" fmla="*/ 150 w 228"/>
                    <a:gd name="T17" fmla="*/ 56 h 60"/>
                    <a:gd name="T18" fmla="*/ 140 w 228"/>
                    <a:gd name="T19" fmla="*/ 58 h 60"/>
                    <a:gd name="T20" fmla="*/ 132 w 228"/>
                    <a:gd name="T21" fmla="*/ 60 h 60"/>
                    <a:gd name="T22" fmla="*/ 123 w 228"/>
                    <a:gd name="T23" fmla="*/ 58 h 60"/>
                    <a:gd name="T24" fmla="*/ 115 w 228"/>
                    <a:gd name="T25" fmla="*/ 60 h 60"/>
                    <a:gd name="T26" fmla="*/ 106 w 228"/>
                    <a:gd name="T27" fmla="*/ 60 h 60"/>
                    <a:gd name="T28" fmla="*/ 98 w 228"/>
                    <a:gd name="T29" fmla="*/ 58 h 60"/>
                    <a:gd name="T30" fmla="*/ 88 w 228"/>
                    <a:gd name="T31" fmla="*/ 58 h 60"/>
                    <a:gd name="T32" fmla="*/ 79 w 228"/>
                    <a:gd name="T33" fmla="*/ 58 h 60"/>
                    <a:gd name="T34" fmla="*/ 69 w 228"/>
                    <a:gd name="T35" fmla="*/ 56 h 60"/>
                    <a:gd name="T36" fmla="*/ 59 w 228"/>
                    <a:gd name="T37" fmla="*/ 54 h 60"/>
                    <a:gd name="T38" fmla="*/ 50 w 228"/>
                    <a:gd name="T39" fmla="*/ 54 h 60"/>
                    <a:gd name="T40" fmla="*/ 38 w 228"/>
                    <a:gd name="T41" fmla="*/ 48 h 60"/>
                    <a:gd name="T42" fmla="*/ 31 w 228"/>
                    <a:gd name="T43" fmla="*/ 44 h 60"/>
                    <a:gd name="T44" fmla="*/ 21 w 228"/>
                    <a:gd name="T45" fmla="*/ 43 h 60"/>
                    <a:gd name="T46" fmla="*/ 13 w 228"/>
                    <a:gd name="T47" fmla="*/ 41 h 60"/>
                    <a:gd name="T48" fmla="*/ 8 w 228"/>
                    <a:gd name="T49" fmla="*/ 37 h 60"/>
                    <a:gd name="T50" fmla="*/ 2 w 228"/>
                    <a:gd name="T51" fmla="*/ 29 h 60"/>
                    <a:gd name="T52" fmla="*/ 0 w 228"/>
                    <a:gd name="T53" fmla="*/ 25 h 60"/>
                    <a:gd name="T54" fmla="*/ 6 w 228"/>
                    <a:gd name="T55" fmla="*/ 8 h 60"/>
                    <a:gd name="T56" fmla="*/ 11 w 228"/>
                    <a:gd name="T57" fmla="*/ 4 h 60"/>
                    <a:gd name="T58" fmla="*/ 19 w 228"/>
                    <a:gd name="T59" fmla="*/ 8 h 60"/>
                    <a:gd name="T60" fmla="*/ 27 w 228"/>
                    <a:gd name="T61" fmla="*/ 10 h 60"/>
                    <a:gd name="T62" fmla="*/ 33 w 228"/>
                    <a:gd name="T63" fmla="*/ 14 h 60"/>
                    <a:gd name="T64" fmla="*/ 42 w 228"/>
                    <a:gd name="T65" fmla="*/ 16 h 60"/>
                    <a:gd name="T66" fmla="*/ 52 w 228"/>
                    <a:gd name="T67" fmla="*/ 16 h 60"/>
                    <a:gd name="T68" fmla="*/ 61 w 228"/>
                    <a:gd name="T69" fmla="*/ 16 h 60"/>
                    <a:gd name="T70" fmla="*/ 71 w 228"/>
                    <a:gd name="T71" fmla="*/ 16 h 60"/>
                    <a:gd name="T72" fmla="*/ 79 w 228"/>
                    <a:gd name="T73" fmla="*/ 18 h 60"/>
                    <a:gd name="T74" fmla="*/ 88 w 228"/>
                    <a:gd name="T75" fmla="*/ 18 h 60"/>
                    <a:gd name="T76" fmla="*/ 98 w 228"/>
                    <a:gd name="T77" fmla="*/ 18 h 60"/>
                    <a:gd name="T78" fmla="*/ 107 w 228"/>
                    <a:gd name="T79" fmla="*/ 18 h 60"/>
                    <a:gd name="T80" fmla="*/ 117 w 228"/>
                    <a:gd name="T81" fmla="*/ 18 h 60"/>
                    <a:gd name="T82" fmla="*/ 125 w 228"/>
                    <a:gd name="T83" fmla="*/ 16 h 60"/>
                    <a:gd name="T84" fmla="*/ 134 w 228"/>
                    <a:gd name="T85" fmla="*/ 16 h 60"/>
                    <a:gd name="T86" fmla="*/ 144 w 228"/>
                    <a:gd name="T87" fmla="*/ 16 h 60"/>
                    <a:gd name="T88" fmla="*/ 152 w 228"/>
                    <a:gd name="T89" fmla="*/ 18 h 60"/>
                    <a:gd name="T90" fmla="*/ 161 w 228"/>
                    <a:gd name="T91" fmla="*/ 18 h 60"/>
                    <a:gd name="T92" fmla="*/ 169 w 228"/>
                    <a:gd name="T93" fmla="*/ 16 h 60"/>
                    <a:gd name="T94" fmla="*/ 178 w 228"/>
                    <a:gd name="T95" fmla="*/ 16 h 60"/>
                    <a:gd name="T96" fmla="*/ 188 w 228"/>
                    <a:gd name="T97" fmla="*/ 14 h 60"/>
                    <a:gd name="T98" fmla="*/ 198 w 228"/>
                    <a:gd name="T99" fmla="*/ 14 h 60"/>
                    <a:gd name="T100" fmla="*/ 205 w 228"/>
                    <a:gd name="T101" fmla="*/ 10 h 60"/>
                    <a:gd name="T102" fmla="*/ 211 w 228"/>
                    <a:gd name="T103" fmla="*/ 6 h 60"/>
                    <a:gd name="T104" fmla="*/ 217 w 228"/>
                    <a:gd name="T105" fmla="*/ 2 h 60"/>
                    <a:gd name="T106" fmla="*/ 219 w 228"/>
                    <a:gd name="T107" fmla="*/ 6 h 60"/>
                    <a:gd name="T108" fmla="*/ 225 w 228"/>
                    <a:gd name="T109" fmla="*/ 10 h 60"/>
                    <a:gd name="T110" fmla="*/ 226 w 228"/>
                    <a:gd name="T111" fmla="*/ 18 h 60"/>
                    <a:gd name="T112" fmla="*/ 228 w 228"/>
                    <a:gd name="T113" fmla="*/ 25 h 60"/>
                    <a:gd name="T114" fmla="*/ 225 w 228"/>
                    <a:gd name="T115" fmla="*/ 31 h 6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28"/>
                    <a:gd name="T175" fmla="*/ 0 h 60"/>
                    <a:gd name="T176" fmla="*/ 228 w 228"/>
                    <a:gd name="T177" fmla="*/ 60 h 6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28" h="60">
                      <a:moveTo>
                        <a:pt x="225" y="35"/>
                      </a:moveTo>
                      <a:lnTo>
                        <a:pt x="225" y="37"/>
                      </a:lnTo>
                      <a:lnTo>
                        <a:pt x="223" y="39"/>
                      </a:lnTo>
                      <a:lnTo>
                        <a:pt x="223" y="41"/>
                      </a:lnTo>
                      <a:lnTo>
                        <a:pt x="221" y="41"/>
                      </a:lnTo>
                      <a:lnTo>
                        <a:pt x="221" y="43"/>
                      </a:lnTo>
                      <a:lnTo>
                        <a:pt x="219" y="43"/>
                      </a:lnTo>
                      <a:lnTo>
                        <a:pt x="217" y="43"/>
                      </a:lnTo>
                      <a:lnTo>
                        <a:pt x="215" y="43"/>
                      </a:lnTo>
                      <a:lnTo>
                        <a:pt x="215" y="44"/>
                      </a:lnTo>
                      <a:lnTo>
                        <a:pt x="213" y="44"/>
                      </a:lnTo>
                      <a:lnTo>
                        <a:pt x="211" y="44"/>
                      </a:lnTo>
                      <a:lnTo>
                        <a:pt x="203" y="46"/>
                      </a:lnTo>
                      <a:lnTo>
                        <a:pt x="203" y="48"/>
                      </a:lnTo>
                      <a:lnTo>
                        <a:pt x="201" y="48"/>
                      </a:lnTo>
                      <a:lnTo>
                        <a:pt x="201" y="50"/>
                      </a:lnTo>
                      <a:lnTo>
                        <a:pt x="200" y="50"/>
                      </a:lnTo>
                      <a:lnTo>
                        <a:pt x="198" y="50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92" y="52"/>
                      </a:lnTo>
                      <a:lnTo>
                        <a:pt x="190" y="52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6" y="54"/>
                      </a:lnTo>
                      <a:lnTo>
                        <a:pt x="184" y="54"/>
                      </a:lnTo>
                      <a:lnTo>
                        <a:pt x="182" y="54"/>
                      </a:lnTo>
                      <a:lnTo>
                        <a:pt x="180" y="54"/>
                      </a:lnTo>
                      <a:lnTo>
                        <a:pt x="178" y="54"/>
                      </a:lnTo>
                      <a:lnTo>
                        <a:pt x="177" y="54"/>
                      </a:lnTo>
                      <a:lnTo>
                        <a:pt x="175" y="54"/>
                      </a:lnTo>
                      <a:lnTo>
                        <a:pt x="173" y="54"/>
                      </a:lnTo>
                      <a:lnTo>
                        <a:pt x="171" y="54"/>
                      </a:lnTo>
                      <a:lnTo>
                        <a:pt x="169" y="54"/>
                      </a:lnTo>
                      <a:lnTo>
                        <a:pt x="167" y="54"/>
                      </a:lnTo>
                      <a:lnTo>
                        <a:pt x="165" y="54"/>
                      </a:lnTo>
                      <a:lnTo>
                        <a:pt x="163" y="54"/>
                      </a:lnTo>
                      <a:lnTo>
                        <a:pt x="161" y="54"/>
                      </a:lnTo>
                      <a:lnTo>
                        <a:pt x="159" y="54"/>
                      </a:lnTo>
                      <a:lnTo>
                        <a:pt x="157" y="54"/>
                      </a:lnTo>
                      <a:lnTo>
                        <a:pt x="155" y="54"/>
                      </a:lnTo>
                      <a:lnTo>
                        <a:pt x="154" y="54"/>
                      </a:lnTo>
                      <a:lnTo>
                        <a:pt x="152" y="56"/>
                      </a:lnTo>
                      <a:lnTo>
                        <a:pt x="150" y="56"/>
                      </a:lnTo>
                      <a:lnTo>
                        <a:pt x="148" y="56"/>
                      </a:lnTo>
                      <a:lnTo>
                        <a:pt x="146" y="56"/>
                      </a:lnTo>
                      <a:lnTo>
                        <a:pt x="144" y="58"/>
                      </a:lnTo>
                      <a:lnTo>
                        <a:pt x="142" y="58"/>
                      </a:lnTo>
                      <a:lnTo>
                        <a:pt x="140" y="58"/>
                      </a:lnTo>
                      <a:lnTo>
                        <a:pt x="138" y="58"/>
                      </a:lnTo>
                      <a:lnTo>
                        <a:pt x="136" y="58"/>
                      </a:lnTo>
                      <a:lnTo>
                        <a:pt x="134" y="58"/>
                      </a:lnTo>
                      <a:lnTo>
                        <a:pt x="132" y="58"/>
                      </a:lnTo>
                      <a:lnTo>
                        <a:pt x="132" y="60"/>
                      </a:lnTo>
                      <a:lnTo>
                        <a:pt x="130" y="60"/>
                      </a:lnTo>
                      <a:lnTo>
                        <a:pt x="129" y="60"/>
                      </a:lnTo>
                      <a:lnTo>
                        <a:pt x="127" y="58"/>
                      </a:lnTo>
                      <a:lnTo>
                        <a:pt x="125" y="58"/>
                      </a:lnTo>
                      <a:lnTo>
                        <a:pt x="123" y="58"/>
                      </a:lnTo>
                      <a:lnTo>
                        <a:pt x="121" y="58"/>
                      </a:lnTo>
                      <a:lnTo>
                        <a:pt x="119" y="58"/>
                      </a:lnTo>
                      <a:lnTo>
                        <a:pt x="117" y="58"/>
                      </a:lnTo>
                      <a:lnTo>
                        <a:pt x="117" y="60"/>
                      </a:lnTo>
                      <a:lnTo>
                        <a:pt x="115" y="60"/>
                      </a:lnTo>
                      <a:lnTo>
                        <a:pt x="113" y="60"/>
                      </a:lnTo>
                      <a:lnTo>
                        <a:pt x="111" y="60"/>
                      </a:lnTo>
                      <a:lnTo>
                        <a:pt x="109" y="60"/>
                      </a:lnTo>
                      <a:lnTo>
                        <a:pt x="107" y="60"/>
                      </a:lnTo>
                      <a:lnTo>
                        <a:pt x="106" y="60"/>
                      </a:lnTo>
                      <a:lnTo>
                        <a:pt x="104" y="60"/>
                      </a:lnTo>
                      <a:lnTo>
                        <a:pt x="104" y="58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6" y="58"/>
                      </a:lnTo>
                      <a:lnTo>
                        <a:pt x="94" y="58"/>
                      </a:lnTo>
                      <a:lnTo>
                        <a:pt x="92" y="58"/>
                      </a:lnTo>
                      <a:lnTo>
                        <a:pt x="90" y="58"/>
                      </a:lnTo>
                      <a:lnTo>
                        <a:pt x="88" y="58"/>
                      </a:lnTo>
                      <a:lnTo>
                        <a:pt x="86" y="58"/>
                      </a:lnTo>
                      <a:lnTo>
                        <a:pt x="84" y="58"/>
                      </a:lnTo>
                      <a:lnTo>
                        <a:pt x="82" y="58"/>
                      </a:lnTo>
                      <a:lnTo>
                        <a:pt x="81" y="58"/>
                      </a:lnTo>
                      <a:lnTo>
                        <a:pt x="79" y="58"/>
                      </a:lnTo>
                      <a:lnTo>
                        <a:pt x="77" y="58"/>
                      </a:lnTo>
                      <a:lnTo>
                        <a:pt x="75" y="56"/>
                      </a:lnTo>
                      <a:lnTo>
                        <a:pt x="73" y="56"/>
                      </a:lnTo>
                      <a:lnTo>
                        <a:pt x="71" y="56"/>
                      </a:lnTo>
                      <a:lnTo>
                        <a:pt x="69" y="56"/>
                      </a:lnTo>
                      <a:lnTo>
                        <a:pt x="67" y="56"/>
                      </a:lnTo>
                      <a:lnTo>
                        <a:pt x="65" y="56"/>
                      </a:lnTo>
                      <a:lnTo>
                        <a:pt x="63" y="54"/>
                      </a:lnTo>
                      <a:lnTo>
                        <a:pt x="61" y="54"/>
                      </a:lnTo>
                      <a:lnTo>
                        <a:pt x="59" y="54"/>
                      </a:lnTo>
                      <a:lnTo>
                        <a:pt x="58" y="54"/>
                      </a:lnTo>
                      <a:lnTo>
                        <a:pt x="56" y="54"/>
                      </a:lnTo>
                      <a:lnTo>
                        <a:pt x="54" y="54"/>
                      </a:lnTo>
                      <a:lnTo>
                        <a:pt x="52" y="54"/>
                      </a:lnTo>
                      <a:lnTo>
                        <a:pt x="50" y="54"/>
                      </a:lnTo>
                      <a:lnTo>
                        <a:pt x="48" y="50"/>
                      </a:lnTo>
                      <a:lnTo>
                        <a:pt x="42" y="50"/>
                      </a:lnTo>
                      <a:lnTo>
                        <a:pt x="40" y="50"/>
                      </a:lnTo>
                      <a:lnTo>
                        <a:pt x="38" y="50"/>
                      </a:lnTo>
                      <a:lnTo>
                        <a:pt x="38" y="48"/>
                      </a:lnTo>
                      <a:lnTo>
                        <a:pt x="36" y="48"/>
                      </a:lnTo>
                      <a:lnTo>
                        <a:pt x="36" y="46"/>
                      </a:lnTo>
                      <a:lnTo>
                        <a:pt x="35" y="44"/>
                      </a:lnTo>
                      <a:lnTo>
                        <a:pt x="33" y="44"/>
                      </a:lnTo>
                      <a:lnTo>
                        <a:pt x="31" y="44"/>
                      </a:lnTo>
                      <a:lnTo>
                        <a:pt x="29" y="44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5" y="41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11" y="39"/>
                      </a:lnTo>
                      <a:lnTo>
                        <a:pt x="10" y="39"/>
                      </a:lnTo>
                      <a:lnTo>
                        <a:pt x="10" y="37"/>
                      </a:lnTo>
                      <a:lnTo>
                        <a:pt x="8" y="37"/>
                      </a:lnTo>
                      <a:lnTo>
                        <a:pt x="6" y="33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4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3" y="8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5" y="14"/>
                      </a:lnTo>
                      <a:lnTo>
                        <a:pt x="36" y="14"/>
                      </a:lnTo>
                      <a:lnTo>
                        <a:pt x="38" y="14"/>
                      </a:lnTo>
                      <a:lnTo>
                        <a:pt x="40" y="16"/>
                      </a:lnTo>
                      <a:lnTo>
                        <a:pt x="42" y="16"/>
                      </a:lnTo>
                      <a:lnTo>
                        <a:pt x="44" y="16"/>
                      </a:lnTo>
                      <a:lnTo>
                        <a:pt x="46" y="16"/>
                      </a:lnTo>
                      <a:lnTo>
                        <a:pt x="48" y="16"/>
                      </a:lnTo>
                      <a:lnTo>
                        <a:pt x="50" y="16"/>
                      </a:lnTo>
                      <a:lnTo>
                        <a:pt x="52" y="16"/>
                      </a:lnTo>
                      <a:lnTo>
                        <a:pt x="54" y="16"/>
                      </a:lnTo>
                      <a:lnTo>
                        <a:pt x="56" y="16"/>
                      </a:lnTo>
                      <a:lnTo>
                        <a:pt x="58" y="16"/>
                      </a:lnTo>
                      <a:lnTo>
                        <a:pt x="59" y="16"/>
                      </a:lnTo>
                      <a:lnTo>
                        <a:pt x="61" y="16"/>
                      </a:lnTo>
                      <a:lnTo>
                        <a:pt x="63" y="16"/>
                      </a:lnTo>
                      <a:lnTo>
                        <a:pt x="65" y="16"/>
                      </a:lnTo>
                      <a:lnTo>
                        <a:pt x="67" y="16"/>
                      </a:lnTo>
                      <a:lnTo>
                        <a:pt x="69" y="16"/>
                      </a:lnTo>
                      <a:lnTo>
                        <a:pt x="71" y="16"/>
                      </a:lnTo>
                      <a:lnTo>
                        <a:pt x="73" y="16"/>
                      </a:lnTo>
                      <a:lnTo>
                        <a:pt x="75" y="16"/>
                      </a:lnTo>
                      <a:lnTo>
                        <a:pt x="75" y="18"/>
                      </a:lnTo>
                      <a:lnTo>
                        <a:pt x="77" y="18"/>
                      </a:lnTo>
                      <a:lnTo>
                        <a:pt x="79" y="18"/>
                      </a:lnTo>
                      <a:lnTo>
                        <a:pt x="81" y="18"/>
                      </a:lnTo>
                      <a:lnTo>
                        <a:pt x="82" y="18"/>
                      </a:lnTo>
                      <a:lnTo>
                        <a:pt x="84" y="18"/>
                      </a:lnTo>
                      <a:lnTo>
                        <a:pt x="86" y="18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8"/>
                      </a:lnTo>
                      <a:lnTo>
                        <a:pt x="94" y="18"/>
                      </a:lnTo>
                      <a:lnTo>
                        <a:pt x="96" y="18"/>
                      </a:lnTo>
                      <a:lnTo>
                        <a:pt x="98" y="18"/>
                      </a:lnTo>
                      <a:lnTo>
                        <a:pt x="100" y="18"/>
                      </a:lnTo>
                      <a:lnTo>
                        <a:pt x="102" y="18"/>
                      </a:lnTo>
                      <a:lnTo>
                        <a:pt x="104" y="18"/>
                      </a:lnTo>
                      <a:lnTo>
                        <a:pt x="106" y="18"/>
                      </a:lnTo>
                      <a:lnTo>
                        <a:pt x="107" y="18"/>
                      </a:lnTo>
                      <a:lnTo>
                        <a:pt x="109" y="18"/>
                      </a:lnTo>
                      <a:lnTo>
                        <a:pt x="111" y="18"/>
                      </a:lnTo>
                      <a:lnTo>
                        <a:pt x="113" y="18"/>
                      </a:lnTo>
                      <a:lnTo>
                        <a:pt x="115" y="18"/>
                      </a:lnTo>
                      <a:lnTo>
                        <a:pt x="117" y="18"/>
                      </a:lnTo>
                      <a:lnTo>
                        <a:pt x="117" y="16"/>
                      </a:lnTo>
                      <a:lnTo>
                        <a:pt x="119" y="16"/>
                      </a:lnTo>
                      <a:lnTo>
                        <a:pt x="121" y="16"/>
                      </a:lnTo>
                      <a:lnTo>
                        <a:pt x="123" y="16"/>
                      </a:lnTo>
                      <a:lnTo>
                        <a:pt x="125" y="16"/>
                      </a:lnTo>
                      <a:lnTo>
                        <a:pt x="127" y="16"/>
                      </a:lnTo>
                      <a:lnTo>
                        <a:pt x="129" y="16"/>
                      </a:lnTo>
                      <a:lnTo>
                        <a:pt x="130" y="16"/>
                      </a:lnTo>
                      <a:lnTo>
                        <a:pt x="132" y="16"/>
                      </a:lnTo>
                      <a:lnTo>
                        <a:pt x="134" y="16"/>
                      </a:lnTo>
                      <a:lnTo>
                        <a:pt x="136" y="16"/>
                      </a:lnTo>
                      <a:lnTo>
                        <a:pt x="138" y="16"/>
                      </a:lnTo>
                      <a:lnTo>
                        <a:pt x="140" y="16"/>
                      </a:lnTo>
                      <a:lnTo>
                        <a:pt x="142" y="16"/>
                      </a:lnTo>
                      <a:lnTo>
                        <a:pt x="144" y="16"/>
                      </a:lnTo>
                      <a:lnTo>
                        <a:pt x="144" y="18"/>
                      </a:lnTo>
                      <a:lnTo>
                        <a:pt x="146" y="18"/>
                      </a:lnTo>
                      <a:lnTo>
                        <a:pt x="148" y="18"/>
                      </a:lnTo>
                      <a:lnTo>
                        <a:pt x="150" y="18"/>
                      </a:lnTo>
                      <a:lnTo>
                        <a:pt x="152" y="18"/>
                      </a:lnTo>
                      <a:lnTo>
                        <a:pt x="154" y="18"/>
                      </a:lnTo>
                      <a:lnTo>
                        <a:pt x="155" y="18"/>
                      </a:lnTo>
                      <a:lnTo>
                        <a:pt x="157" y="18"/>
                      </a:lnTo>
                      <a:lnTo>
                        <a:pt x="159" y="18"/>
                      </a:lnTo>
                      <a:lnTo>
                        <a:pt x="161" y="18"/>
                      </a:lnTo>
                      <a:lnTo>
                        <a:pt x="161" y="16"/>
                      </a:lnTo>
                      <a:lnTo>
                        <a:pt x="163" y="16"/>
                      </a:lnTo>
                      <a:lnTo>
                        <a:pt x="165" y="16"/>
                      </a:lnTo>
                      <a:lnTo>
                        <a:pt x="167" y="16"/>
                      </a:lnTo>
                      <a:lnTo>
                        <a:pt x="169" y="16"/>
                      </a:lnTo>
                      <a:lnTo>
                        <a:pt x="171" y="16"/>
                      </a:lnTo>
                      <a:lnTo>
                        <a:pt x="173" y="16"/>
                      </a:lnTo>
                      <a:lnTo>
                        <a:pt x="175" y="16"/>
                      </a:lnTo>
                      <a:lnTo>
                        <a:pt x="177" y="16"/>
                      </a:lnTo>
                      <a:lnTo>
                        <a:pt x="178" y="16"/>
                      </a:lnTo>
                      <a:lnTo>
                        <a:pt x="180" y="16"/>
                      </a:lnTo>
                      <a:lnTo>
                        <a:pt x="182" y="16"/>
                      </a:lnTo>
                      <a:lnTo>
                        <a:pt x="184" y="16"/>
                      </a:lnTo>
                      <a:lnTo>
                        <a:pt x="186" y="16"/>
                      </a:lnTo>
                      <a:lnTo>
                        <a:pt x="188" y="14"/>
                      </a:lnTo>
                      <a:lnTo>
                        <a:pt x="190" y="14"/>
                      </a:lnTo>
                      <a:lnTo>
                        <a:pt x="192" y="14"/>
                      </a:lnTo>
                      <a:lnTo>
                        <a:pt x="194" y="14"/>
                      </a:lnTo>
                      <a:lnTo>
                        <a:pt x="196" y="14"/>
                      </a:lnTo>
                      <a:lnTo>
                        <a:pt x="198" y="14"/>
                      </a:lnTo>
                      <a:lnTo>
                        <a:pt x="198" y="12"/>
                      </a:lnTo>
                      <a:lnTo>
                        <a:pt x="200" y="12"/>
                      </a:lnTo>
                      <a:lnTo>
                        <a:pt x="201" y="10"/>
                      </a:lnTo>
                      <a:lnTo>
                        <a:pt x="203" y="10"/>
                      </a:lnTo>
                      <a:lnTo>
                        <a:pt x="205" y="10"/>
                      </a:lnTo>
                      <a:lnTo>
                        <a:pt x="205" y="8"/>
                      </a:lnTo>
                      <a:lnTo>
                        <a:pt x="207" y="8"/>
                      </a:lnTo>
                      <a:lnTo>
                        <a:pt x="209" y="8"/>
                      </a:lnTo>
                      <a:lnTo>
                        <a:pt x="209" y="6"/>
                      </a:lnTo>
                      <a:lnTo>
                        <a:pt x="211" y="6"/>
                      </a:lnTo>
                      <a:lnTo>
                        <a:pt x="213" y="6"/>
                      </a:lnTo>
                      <a:lnTo>
                        <a:pt x="213" y="4"/>
                      </a:lnTo>
                      <a:lnTo>
                        <a:pt x="215" y="4"/>
                      </a:lnTo>
                      <a:lnTo>
                        <a:pt x="215" y="2"/>
                      </a:lnTo>
                      <a:lnTo>
                        <a:pt x="217" y="2"/>
                      </a:lnTo>
                      <a:lnTo>
                        <a:pt x="217" y="0"/>
                      </a:lnTo>
                      <a:lnTo>
                        <a:pt x="219" y="0"/>
                      </a:lnTo>
                      <a:lnTo>
                        <a:pt x="219" y="2"/>
                      </a:lnTo>
                      <a:lnTo>
                        <a:pt x="219" y="4"/>
                      </a:lnTo>
                      <a:lnTo>
                        <a:pt x="219" y="6"/>
                      </a:lnTo>
                      <a:lnTo>
                        <a:pt x="221" y="6"/>
                      </a:lnTo>
                      <a:lnTo>
                        <a:pt x="223" y="6"/>
                      </a:lnTo>
                      <a:lnTo>
                        <a:pt x="225" y="6"/>
                      </a:lnTo>
                      <a:lnTo>
                        <a:pt x="225" y="8"/>
                      </a:lnTo>
                      <a:lnTo>
                        <a:pt x="225" y="10"/>
                      </a:lnTo>
                      <a:lnTo>
                        <a:pt x="225" y="12"/>
                      </a:lnTo>
                      <a:lnTo>
                        <a:pt x="225" y="14"/>
                      </a:lnTo>
                      <a:lnTo>
                        <a:pt x="225" y="16"/>
                      </a:lnTo>
                      <a:lnTo>
                        <a:pt x="225" y="18"/>
                      </a:lnTo>
                      <a:lnTo>
                        <a:pt x="226" y="18"/>
                      </a:lnTo>
                      <a:lnTo>
                        <a:pt x="226" y="19"/>
                      </a:lnTo>
                      <a:lnTo>
                        <a:pt x="228" y="19"/>
                      </a:lnTo>
                      <a:lnTo>
                        <a:pt x="228" y="21"/>
                      </a:lnTo>
                      <a:lnTo>
                        <a:pt x="228" y="23"/>
                      </a:lnTo>
                      <a:lnTo>
                        <a:pt x="228" y="25"/>
                      </a:lnTo>
                      <a:lnTo>
                        <a:pt x="228" y="27"/>
                      </a:lnTo>
                      <a:lnTo>
                        <a:pt x="226" y="27"/>
                      </a:lnTo>
                      <a:lnTo>
                        <a:pt x="226" y="29"/>
                      </a:lnTo>
                      <a:lnTo>
                        <a:pt x="226" y="31"/>
                      </a:lnTo>
                      <a:lnTo>
                        <a:pt x="225" y="31"/>
                      </a:lnTo>
                      <a:lnTo>
                        <a:pt x="225" y="33"/>
                      </a:lnTo>
                      <a:lnTo>
                        <a:pt x="225" y="35"/>
                      </a:lnTo>
                      <a:close/>
                    </a:path>
                  </a:pathLst>
                </a:custGeom>
                <a:solidFill>
                  <a:srgbClr val="B265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6" name="Freeform 115"/>
                <p:cNvSpPr>
                  <a:spLocks/>
                </p:cNvSpPr>
                <p:nvPr/>
              </p:nvSpPr>
              <p:spPr bwMode="auto">
                <a:xfrm>
                  <a:off x="2997" y="2701"/>
                  <a:ext cx="228" cy="60"/>
                </a:xfrm>
                <a:custGeom>
                  <a:avLst/>
                  <a:gdLst>
                    <a:gd name="T0" fmla="*/ 223 w 228"/>
                    <a:gd name="T1" fmla="*/ 39 h 60"/>
                    <a:gd name="T2" fmla="*/ 217 w 228"/>
                    <a:gd name="T3" fmla="*/ 43 h 60"/>
                    <a:gd name="T4" fmla="*/ 211 w 228"/>
                    <a:gd name="T5" fmla="*/ 44 h 60"/>
                    <a:gd name="T6" fmla="*/ 201 w 228"/>
                    <a:gd name="T7" fmla="*/ 48 h 60"/>
                    <a:gd name="T8" fmla="*/ 196 w 228"/>
                    <a:gd name="T9" fmla="*/ 52 h 60"/>
                    <a:gd name="T10" fmla="*/ 173 w 228"/>
                    <a:gd name="T11" fmla="*/ 54 h 60"/>
                    <a:gd name="T12" fmla="*/ 144 w 228"/>
                    <a:gd name="T13" fmla="*/ 58 h 60"/>
                    <a:gd name="T14" fmla="*/ 123 w 228"/>
                    <a:gd name="T15" fmla="*/ 58 h 60"/>
                    <a:gd name="T16" fmla="*/ 117 w 228"/>
                    <a:gd name="T17" fmla="*/ 58 h 60"/>
                    <a:gd name="T18" fmla="*/ 109 w 228"/>
                    <a:gd name="T19" fmla="*/ 60 h 60"/>
                    <a:gd name="T20" fmla="*/ 94 w 228"/>
                    <a:gd name="T21" fmla="*/ 58 h 60"/>
                    <a:gd name="T22" fmla="*/ 67 w 228"/>
                    <a:gd name="T23" fmla="*/ 56 h 60"/>
                    <a:gd name="T24" fmla="*/ 54 w 228"/>
                    <a:gd name="T25" fmla="*/ 54 h 60"/>
                    <a:gd name="T26" fmla="*/ 42 w 228"/>
                    <a:gd name="T27" fmla="*/ 50 h 60"/>
                    <a:gd name="T28" fmla="*/ 36 w 228"/>
                    <a:gd name="T29" fmla="*/ 46 h 60"/>
                    <a:gd name="T30" fmla="*/ 27 w 228"/>
                    <a:gd name="T31" fmla="*/ 43 h 60"/>
                    <a:gd name="T32" fmla="*/ 19 w 228"/>
                    <a:gd name="T33" fmla="*/ 43 h 60"/>
                    <a:gd name="T34" fmla="*/ 15 w 228"/>
                    <a:gd name="T35" fmla="*/ 41 h 60"/>
                    <a:gd name="T36" fmla="*/ 10 w 228"/>
                    <a:gd name="T37" fmla="*/ 39 h 60"/>
                    <a:gd name="T38" fmla="*/ 4 w 228"/>
                    <a:gd name="T39" fmla="*/ 31 h 60"/>
                    <a:gd name="T40" fmla="*/ 2 w 228"/>
                    <a:gd name="T41" fmla="*/ 27 h 60"/>
                    <a:gd name="T42" fmla="*/ 2 w 228"/>
                    <a:gd name="T43" fmla="*/ 12 h 60"/>
                    <a:gd name="T44" fmla="*/ 4 w 228"/>
                    <a:gd name="T45" fmla="*/ 8 h 60"/>
                    <a:gd name="T46" fmla="*/ 10 w 228"/>
                    <a:gd name="T47" fmla="*/ 6 h 60"/>
                    <a:gd name="T48" fmla="*/ 13 w 228"/>
                    <a:gd name="T49" fmla="*/ 6 h 60"/>
                    <a:gd name="T50" fmla="*/ 19 w 228"/>
                    <a:gd name="T51" fmla="*/ 8 h 60"/>
                    <a:gd name="T52" fmla="*/ 33 w 228"/>
                    <a:gd name="T53" fmla="*/ 12 h 60"/>
                    <a:gd name="T54" fmla="*/ 56 w 228"/>
                    <a:gd name="T55" fmla="*/ 16 h 60"/>
                    <a:gd name="T56" fmla="*/ 79 w 228"/>
                    <a:gd name="T57" fmla="*/ 18 h 60"/>
                    <a:gd name="T58" fmla="*/ 94 w 228"/>
                    <a:gd name="T59" fmla="*/ 18 h 60"/>
                    <a:gd name="T60" fmla="*/ 115 w 228"/>
                    <a:gd name="T61" fmla="*/ 18 h 60"/>
                    <a:gd name="T62" fmla="*/ 142 w 228"/>
                    <a:gd name="T63" fmla="*/ 16 h 60"/>
                    <a:gd name="T64" fmla="*/ 173 w 228"/>
                    <a:gd name="T65" fmla="*/ 16 h 60"/>
                    <a:gd name="T66" fmla="*/ 201 w 228"/>
                    <a:gd name="T67" fmla="*/ 10 h 60"/>
                    <a:gd name="T68" fmla="*/ 207 w 228"/>
                    <a:gd name="T69" fmla="*/ 8 h 60"/>
                    <a:gd name="T70" fmla="*/ 211 w 228"/>
                    <a:gd name="T71" fmla="*/ 6 h 60"/>
                    <a:gd name="T72" fmla="*/ 219 w 228"/>
                    <a:gd name="T73" fmla="*/ 0 h 60"/>
                    <a:gd name="T74" fmla="*/ 219 w 228"/>
                    <a:gd name="T75" fmla="*/ 6 h 60"/>
                    <a:gd name="T76" fmla="*/ 225 w 228"/>
                    <a:gd name="T77" fmla="*/ 8 h 60"/>
                    <a:gd name="T78" fmla="*/ 225 w 228"/>
                    <a:gd name="T79" fmla="*/ 16 h 60"/>
                    <a:gd name="T80" fmla="*/ 228 w 228"/>
                    <a:gd name="T81" fmla="*/ 21 h 60"/>
                    <a:gd name="T82" fmla="*/ 228 w 228"/>
                    <a:gd name="T83" fmla="*/ 27 h 60"/>
                    <a:gd name="T84" fmla="*/ 225 w 228"/>
                    <a:gd name="T85" fmla="*/ 33 h 6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28"/>
                    <a:gd name="T130" fmla="*/ 0 h 60"/>
                    <a:gd name="T131" fmla="*/ 228 w 228"/>
                    <a:gd name="T132" fmla="*/ 60 h 6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28" h="60">
                      <a:moveTo>
                        <a:pt x="225" y="35"/>
                      </a:moveTo>
                      <a:lnTo>
                        <a:pt x="225" y="37"/>
                      </a:lnTo>
                      <a:lnTo>
                        <a:pt x="223" y="39"/>
                      </a:lnTo>
                      <a:lnTo>
                        <a:pt x="221" y="41"/>
                      </a:lnTo>
                      <a:lnTo>
                        <a:pt x="219" y="43"/>
                      </a:lnTo>
                      <a:lnTo>
                        <a:pt x="217" y="43"/>
                      </a:lnTo>
                      <a:lnTo>
                        <a:pt x="215" y="43"/>
                      </a:lnTo>
                      <a:lnTo>
                        <a:pt x="213" y="44"/>
                      </a:lnTo>
                      <a:lnTo>
                        <a:pt x="211" y="44"/>
                      </a:lnTo>
                      <a:lnTo>
                        <a:pt x="203" y="46"/>
                      </a:lnTo>
                      <a:lnTo>
                        <a:pt x="203" y="48"/>
                      </a:lnTo>
                      <a:lnTo>
                        <a:pt x="201" y="48"/>
                      </a:lnTo>
                      <a:lnTo>
                        <a:pt x="200" y="50"/>
                      </a:lnTo>
                      <a:lnTo>
                        <a:pt x="198" y="52"/>
                      </a:lnTo>
                      <a:lnTo>
                        <a:pt x="196" y="52"/>
                      </a:lnTo>
                      <a:lnTo>
                        <a:pt x="194" y="52"/>
                      </a:lnTo>
                      <a:lnTo>
                        <a:pt x="182" y="54"/>
                      </a:lnTo>
                      <a:lnTo>
                        <a:pt x="173" y="54"/>
                      </a:lnTo>
                      <a:lnTo>
                        <a:pt x="161" y="54"/>
                      </a:lnTo>
                      <a:lnTo>
                        <a:pt x="150" y="56"/>
                      </a:lnTo>
                      <a:lnTo>
                        <a:pt x="144" y="58"/>
                      </a:lnTo>
                      <a:lnTo>
                        <a:pt x="136" y="58"/>
                      </a:lnTo>
                      <a:lnTo>
                        <a:pt x="129" y="60"/>
                      </a:lnTo>
                      <a:lnTo>
                        <a:pt x="123" y="58"/>
                      </a:lnTo>
                      <a:lnTo>
                        <a:pt x="121" y="58"/>
                      </a:lnTo>
                      <a:lnTo>
                        <a:pt x="119" y="58"/>
                      </a:lnTo>
                      <a:lnTo>
                        <a:pt x="117" y="58"/>
                      </a:lnTo>
                      <a:lnTo>
                        <a:pt x="115" y="60"/>
                      </a:lnTo>
                      <a:lnTo>
                        <a:pt x="113" y="60"/>
                      </a:lnTo>
                      <a:lnTo>
                        <a:pt x="109" y="60"/>
                      </a:lnTo>
                      <a:lnTo>
                        <a:pt x="106" y="60"/>
                      </a:lnTo>
                      <a:lnTo>
                        <a:pt x="102" y="58"/>
                      </a:lnTo>
                      <a:lnTo>
                        <a:pt x="94" y="58"/>
                      </a:lnTo>
                      <a:lnTo>
                        <a:pt x="84" y="58"/>
                      </a:lnTo>
                      <a:lnTo>
                        <a:pt x="77" y="58"/>
                      </a:lnTo>
                      <a:lnTo>
                        <a:pt x="67" y="56"/>
                      </a:lnTo>
                      <a:lnTo>
                        <a:pt x="63" y="54"/>
                      </a:lnTo>
                      <a:lnTo>
                        <a:pt x="58" y="54"/>
                      </a:lnTo>
                      <a:lnTo>
                        <a:pt x="54" y="54"/>
                      </a:lnTo>
                      <a:lnTo>
                        <a:pt x="50" y="54"/>
                      </a:lnTo>
                      <a:lnTo>
                        <a:pt x="48" y="50"/>
                      </a:lnTo>
                      <a:lnTo>
                        <a:pt x="42" y="50"/>
                      </a:lnTo>
                      <a:lnTo>
                        <a:pt x="40" y="50"/>
                      </a:lnTo>
                      <a:lnTo>
                        <a:pt x="38" y="48"/>
                      </a:lnTo>
                      <a:lnTo>
                        <a:pt x="36" y="46"/>
                      </a:lnTo>
                      <a:lnTo>
                        <a:pt x="35" y="44"/>
                      </a:lnTo>
                      <a:lnTo>
                        <a:pt x="31" y="44"/>
                      </a:lnTo>
                      <a:lnTo>
                        <a:pt x="27" y="43"/>
                      </a:lnTo>
                      <a:lnTo>
                        <a:pt x="23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7" y="43"/>
                      </a:lnTo>
                      <a:lnTo>
                        <a:pt x="17" y="41"/>
                      </a:lnTo>
                      <a:lnTo>
                        <a:pt x="15" y="41"/>
                      </a:lnTo>
                      <a:lnTo>
                        <a:pt x="13" y="41"/>
                      </a:lnTo>
                      <a:lnTo>
                        <a:pt x="11" y="39"/>
                      </a:lnTo>
                      <a:lnTo>
                        <a:pt x="10" y="39"/>
                      </a:lnTo>
                      <a:lnTo>
                        <a:pt x="8" y="37"/>
                      </a:lnTo>
                      <a:lnTo>
                        <a:pt x="6" y="33"/>
                      </a:lnTo>
                      <a:lnTo>
                        <a:pt x="4" y="31"/>
                      </a:lnTo>
                      <a:lnTo>
                        <a:pt x="2" y="29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3" y="10"/>
                      </a:lnTo>
                      <a:lnTo>
                        <a:pt x="29" y="10"/>
                      </a:lnTo>
                      <a:lnTo>
                        <a:pt x="33" y="12"/>
                      </a:lnTo>
                      <a:lnTo>
                        <a:pt x="36" y="14"/>
                      </a:lnTo>
                      <a:lnTo>
                        <a:pt x="46" y="16"/>
                      </a:lnTo>
                      <a:lnTo>
                        <a:pt x="56" y="16"/>
                      </a:lnTo>
                      <a:lnTo>
                        <a:pt x="65" y="16"/>
                      </a:lnTo>
                      <a:lnTo>
                        <a:pt x="75" y="16"/>
                      </a:lnTo>
                      <a:lnTo>
                        <a:pt x="79" y="18"/>
                      </a:lnTo>
                      <a:lnTo>
                        <a:pt x="84" y="18"/>
                      </a:lnTo>
                      <a:lnTo>
                        <a:pt x="88" y="18"/>
                      </a:lnTo>
                      <a:lnTo>
                        <a:pt x="94" y="18"/>
                      </a:lnTo>
                      <a:lnTo>
                        <a:pt x="100" y="18"/>
                      </a:lnTo>
                      <a:lnTo>
                        <a:pt x="107" y="18"/>
                      </a:lnTo>
                      <a:lnTo>
                        <a:pt x="115" y="18"/>
                      </a:lnTo>
                      <a:lnTo>
                        <a:pt x="123" y="16"/>
                      </a:lnTo>
                      <a:lnTo>
                        <a:pt x="132" y="16"/>
                      </a:lnTo>
                      <a:lnTo>
                        <a:pt x="142" y="16"/>
                      </a:lnTo>
                      <a:lnTo>
                        <a:pt x="152" y="18"/>
                      </a:lnTo>
                      <a:lnTo>
                        <a:pt x="161" y="16"/>
                      </a:lnTo>
                      <a:lnTo>
                        <a:pt x="173" y="16"/>
                      </a:lnTo>
                      <a:lnTo>
                        <a:pt x="182" y="16"/>
                      </a:lnTo>
                      <a:lnTo>
                        <a:pt x="192" y="14"/>
                      </a:lnTo>
                      <a:lnTo>
                        <a:pt x="201" y="10"/>
                      </a:lnTo>
                      <a:lnTo>
                        <a:pt x="203" y="10"/>
                      </a:lnTo>
                      <a:lnTo>
                        <a:pt x="205" y="8"/>
                      </a:lnTo>
                      <a:lnTo>
                        <a:pt x="207" y="8"/>
                      </a:lnTo>
                      <a:lnTo>
                        <a:pt x="209" y="8"/>
                      </a:lnTo>
                      <a:lnTo>
                        <a:pt x="209" y="6"/>
                      </a:lnTo>
                      <a:lnTo>
                        <a:pt x="211" y="6"/>
                      </a:lnTo>
                      <a:lnTo>
                        <a:pt x="215" y="4"/>
                      </a:lnTo>
                      <a:lnTo>
                        <a:pt x="217" y="2"/>
                      </a:lnTo>
                      <a:lnTo>
                        <a:pt x="219" y="0"/>
                      </a:lnTo>
                      <a:lnTo>
                        <a:pt x="219" y="2"/>
                      </a:lnTo>
                      <a:lnTo>
                        <a:pt x="219" y="4"/>
                      </a:lnTo>
                      <a:lnTo>
                        <a:pt x="219" y="6"/>
                      </a:lnTo>
                      <a:lnTo>
                        <a:pt x="221" y="6"/>
                      </a:lnTo>
                      <a:lnTo>
                        <a:pt x="223" y="6"/>
                      </a:lnTo>
                      <a:lnTo>
                        <a:pt x="225" y="8"/>
                      </a:lnTo>
                      <a:lnTo>
                        <a:pt x="225" y="12"/>
                      </a:lnTo>
                      <a:lnTo>
                        <a:pt x="225" y="14"/>
                      </a:lnTo>
                      <a:lnTo>
                        <a:pt x="225" y="16"/>
                      </a:lnTo>
                      <a:lnTo>
                        <a:pt x="226" y="18"/>
                      </a:lnTo>
                      <a:lnTo>
                        <a:pt x="226" y="19"/>
                      </a:lnTo>
                      <a:lnTo>
                        <a:pt x="228" y="21"/>
                      </a:lnTo>
                      <a:lnTo>
                        <a:pt x="228" y="23"/>
                      </a:lnTo>
                      <a:lnTo>
                        <a:pt x="228" y="25"/>
                      </a:lnTo>
                      <a:lnTo>
                        <a:pt x="228" y="27"/>
                      </a:lnTo>
                      <a:lnTo>
                        <a:pt x="226" y="29"/>
                      </a:lnTo>
                      <a:lnTo>
                        <a:pt x="225" y="31"/>
                      </a:lnTo>
                      <a:lnTo>
                        <a:pt x="225" y="33"/>
                      </a:lnTo>
                      <a:lnTo>
                        <a:pt x="225" y="3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7" name="Freeform 116"/>
                <p:cNvSpPr>
                  <a:spLocks/>
                </p:cNvSpPr>
                <p:nvPr/>
              </p:nvSpPr>
              <p:spPr bwMode="auto">
                <a:xfrm>
                  <a:off x="3001" y="2705"/>
                  <a:ext cx="136" cy="52"/>
                </a:xfrm>
                <a:custGeom>
                  <a:avLst/>
                  <a:gdLst>
                    <a:gd name="T0" fmla="*/ 21 w 136"/>
                    <a:gd name="T1" fmla="*/ 10 h 52"/>
                    <a:gd name="T2" fmla="*/ 27 w 136"/>
                    <a:gd name="T3" fmla="*/ 12 h 52"/>
                    <a:gd name="T4" fmla="*/ 32 w 136"/>
                    <a:gd name="T5" fmla="*/ 14 h 52"/>
                    <a:gd name="T6" fmla="*/ 38 w 136"/>
                    <a:gd name="T7" fmla="*/ 15 h 52"/>
                    <a:gd name="T8" fmla="*/ 46 w 136"/>
                    <a:gd name="T9" fmla="*/ 17 h 52"/>
                    <a:gd name="T10" fmla="*/ 52 w 136"/>
                    <a:gd name="T11" fmla="*/ 21 h 52"/>
                    <a:gd name="T12" fmla="*/ 57 w 136"/>
                    <a:gd name="T13" fmla="*/ 23 h 52"/>
                    <a:gd name="T14" fmla="*/ 63 w 136"/>
                    <a:gd name="T15" fmla="*/ 27 h 52"/>
                    <a:gd name="T16" fmla="*/ 67 w 136"/>
                    <a:gd name="T17" fmla="*/ 31 h 52"/>
                    <a:gd name="T18" fmla="*/ 73 w 136"/>
                    <a:gd name="T19" fmla="*/ 33 h 52"/>
                    <a:gd name="T20" fmla="*/ 78 w 136"/>
                    <a:gd name="T21" fmla="*/ 37 h 52"/>
                    <a:gd name="T22" fmla="*/ 84 w 136"/>
                    <a:gd name="T23" fmla="*/ 40 h 52"/>
                    <a:gd name="T24" fmla="*/ 90 w 136"/>
                    <a:gd name="T25" fmla="*/ 39 h 52"/>
                    <a:gd name="T26" fmla="*/ 96 w 136"/>
                    <a:gd name="T27" fmla="*/ 35 h 52"/>
                    <a:gd name="T28" fmla="*/ 102 w 136"/>
                    <a:gd name="T29" fmla="*/ 31 h 52"/>
                    <a:gd name="T30" fmla="*/ 107 w 136"/>
                    <a:gd name="T31" fmla="*/ 29 h 52"/>
                    <a:gd name="T32" fmla="*/ 113 w 136"/>
                    <a:gd name="T33" fmla="*/ 29 h 52"/>
                    <a:gd name="T34" fmla="*/ 117 w 136"/>
                    <a:gd name="T35" fmla="*/ 29 h 52"/>
                    <a:gd name="T36" fmla="*/ 123 w 136"/>
                    <a:gd name="T37" fmla="*/ 31 h 52"/>
                    <a:gd name="T38" fmla="*/ 128 w 136"/>
                    <a:gd name="T39" fmla="*/ 31 h 52"/>
                    <a:gd name="T40" fmla="*/ 126 w 136"/>
                    <a:gd name="T41" fmla="*/ 35 h 52"/>
                    <a:gd name="T42" fmla="*/ 130 w 136"/>
                    <a:gd name="T43" fmla="*/ 35 h 52"/>
                    <a:gd name="T44" fmla="*/ 136 w 136"/>
                    <a:gd name="T45" fmla="*/ 37 h 52"/>
                    <a:gd name="T46" fmla="*/ 132 w 136"/>
                    <a:gd name="T47" fmla="*/ 40 h 52"/>
                    <a:gd name="T48" fmla="*/ 125 w 136"/>
                    <a:gd name="T49" fmla="*/ 42 h 52"/>
                    <a:gd name="T50" fmla="*/ 119 w 136"/>
                    <a:gd name="T51" fmla="*/ 37 h 52"/>
                    <a:gd name="T52" fmla="*/ 119 w 136"/>
                    <a:gd name="T53" fmla="*/ 42 h 52"/>
                    <a:gd name="T54" fmla="*/ 115 w 136"/>
                    <a:gd name="T55" fmla="*/ 42 h 52"/>
                    <a:gd name="T56" fmla="*/ 109 w 136"/>
                    <a:gd name="T57" fmla="*/ 44 h 52"/>
                    <a:gd name="T58" fmla="*/ 102 w 136"/>
                    <a:gd name="T59" fmla="*/ 46 h 52"/>
                    <a:gd name="T60" fmla="*/ 98 w 136"/>
                    <a:gd name="T61" fmla="*/ 50 h 52"/>
                    <a:gd name="T62" fmla="*/ 92 w 136"/>
                    <a:gd name="T63" fmla="*/ 52 h 52"/>
                    <a:gd name="T64" fmla="*/ 77 w 136"/>
                    <a:gd name="T65" fmla="*/ 48 h 52"/>
                    <a:gd name="T66" fmla="*/ 71 w 136"/>
                    <a:gd name="T67" fmla="*/ 46 h 52"/>
                    <a:gd name="T68" fmla="*/ 65 w 136"/>
                    <a:gd name="T69" fmla="*/ 44 h 52"/>
                    <a:gd name="T70" fmla="*/ 61 w 136"/>
                    <a:gd name="T71" fmla="*/ 40 h 52"/>
                    <a:gd name="T72" fmla="*/ 50 w 136"/>
                    <a:gd name="T73" fmla="*/ 44 h 52"/>
                    <a:gd name="T74" fmla="*/ 46 w 136"/>
                    <a:gd name="T75" fmla="*/ 40 h 52"/>
                    <a:gd name="T76" fmla="*/ 42 w 136"/>
                    <a:gd name="T77" fmla="*/ 37 h 52"/>
                    <a:gd name="T78" fmla="*/ 40 w 136"/>
                    <a:gd name="T79" fmla="*/ 31 h 52"/>
                    <a:gd name="T80" fmla="*/ 38 w 136"/>
                    <a:gd name="T81" fmla="*/ 25 h 52"/>
                    <a:gd name="T82" fmla="*/ 34 w 136"/>
                    <a:gd name="T83" fmla="*/ 31 h 52"/>
                    <a:gd name="T84" fmla="*/ 32 w 136"/>
                    <a:gd name="T85" fmla="*/ 37 h 52"/>
                    <a:gd name="T86" fmla="*/ 36 w 136"/>
                    <a:gd name="T87" fmla="*/ 40 h 52"/>
                    <a:gd name="T88" fmla="*/ 32 w 136"/>
                    <a:gd name="T89" fmla="*/ 40 h 52"/>
                    <a:gd name="T90" fmla="*/ 29 w 136"/>
                    <a:gd name="T91" fmla="*/ 37 h 52"/>
                    <a:gd name="T92" fmla="*/ 25 w 136"/>
                    <a:gd name="T93" fmla="*/ 31 h 52"/>
                    <a:gd name="T94" fmla="*/ 23 w 136"/>
                    <a:gd name="T95" fmla="*/ 25 h 52"/>
                    <a:gd name="T96" fmla="*/ 19 w 136"/>
                    <a:gd name="T97" fmla="*/ 25 h 52"/>
                    <a:gd name="T98" fmla="*/ 15 w 136"/>
                    <a:gd name="T99" fmla="*/ 29 h 52"/>
                    <a:gd name="T100" fmla="*/ 13 w 136"/>
                    <a:gd name="T101" fmla="*/ 35 h 52"/>
                    <a:gd name="T102" fmla="*/ 9 w 136"/>
                    <a:gd name="T103" fmla="*/ 35 h 52"/>
                    <a:gd name="T104" fmla="*/ 9 w 136"/>
                    <a:gd name="T105" fmla="*/ 29 h 52"/>
                    <a:gd name="T106" fmla="*/ 7 w 136"/>
                    <a:gd name="T107" fmla="*/ 23 h 52"/>
                    <a:gd name="T108" fmla="*/ 2 w 136"/>
                    <a:gd name="T109" fmla="*/ 19 h 52"/>
                    <a:gd name="T110" fmla="*/ 0 w 136"/>
                    <a:gd name="T111" fmla="*/ 14 h 52"/>
                    <a:gd name="T112" fmla="*/ 0 w 136"/>
                    <a:gd name="T113" fmla="*/ 6 h 52"/>
                    <a:gd name="T114" fmla="*/ 6 w 136"/>
                    <a:gd name="T115" fmla="*/ 4 h 52"/>
                    <a:gd name="T116" fmla="*/ 9 w 136"/>
                    <a:gd name="T117" fmla="*/ 0 h 52"/>
                    <a:gd name="T118" fmla="*/ 13 w 136"/>
                    <a:gd name="T119" fmla="*/ 4 h 52"/>
                    <a:gd name="T120" fmla="*/ 19 w 136"/>
                    <a:gd name="T121" fmla="*/ 6 h 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36"/>
                    <a:gd name="T184" fmla="*/ 0 h 52"/>
                    <a:gd name="T185" fmla="*/ 136 w 136"/>
                    <a:gd name="T186" fmla="*/ 52 h 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36" h="52">
                      <a:moveTo>
                        <a:pt x="19" y="6"/>
                      </a:moveTo>
                      <a:lnTo>
                        <a:pt x="19" y="8"/>
                      </a:lnTo>
                      <a:lnTo>
                        <a:pt x="21" y="8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5" y="12"/>
                      </a:lnTo>
                      <a:lnTo>
                        <a:pt x="27" y="12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31" y="14"/>
                      </a:lnTo>
                      <a:lnTo>
                        <a:pt x="32" y="14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5"/>
                      </a:lnTo>
                      <a:lnTo>
                        <a:pt x="40" y="17"/>
                      </a:lnTo>
                      <a:lnTo>
                        <a:pt x="42" y="17"/>
                      </a:lnTo>
                      <a:lnTo>
                        <a:pt x="44" y="17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2" y="19"/>
                      </a:lnTo>
                      <a:lnTo>
                        <a:pt x="52" y="21"/>
                      </a:lnTo>
                      <a:lnTo>
                        <a:pt x="54" y="21"/>
                      </a:lnTo>
                      <a:lnTo>
                        <a:pt x="55" y="21"/>
                      </a:lnTo>
                      <a:lnTo>
                        <a:pt x="55" y="23"/>
                      </a:lnTo>
                      <a:lnTo>
                        <a:pt x="57" y="23"/>
                      </a:lnTo>
                      <a:lnTo>
                        <a:pt x="59" y="23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3" y="27"/>
                      </a:lnTo>
                      <a:lnTo>
                        <a:pt x="65" y="27"/>
                      </a:lnTo>
                      <a:lnTo>
                        <a:pt x="65" y="29"/>
                      </a:lnTo>
                      <a:lnTo>
                        <a:pt x="67" y="29"/>
                      </a:lnTo>
                      <a:lnTo>
                        <a:pt x="67" y="31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1" y="33"/>
                      </a:lnTo>
                      <a:lnTo>
                        <a:pt x="73" y="33"/>
                      </a:lnTo>
                      <a:lnTo>
                        <a:pt x="75" y="35"/>
                      </a:lnTo>
                      <a:lnTo>
                        <a:pt x="77" y="35"/>
                      </a:lnTo>
                      <a:lnTo>
                        <a:pt x="77" y="37"/>
                      </a:lnTo>
                      <a:lnTo>
                        <a:pt x="78" y="37"/>
                      </a:lnTo>
                      <a:lnTo>
                        <a:pt x="80" y="37"/>
                      </a:lnTo>
                      <a:lnTo>
                        <a:pt x="80" y="39"/>
                      </a:lnTo>
                      <a:lnTo>
                        <a:pt x="82" y="39"/>
                      </a:lnTo>
                      <a:lnTo>
                        <a:pt x="84" y="40"/>
                      </a:lnTo>
                      <a:lnTo>
                        <a:pt x="86" y="40"/>
                      </a:lnTo>
                      <a:lnTo>
                        <a:pt x="88" y="40"/>
                      </a:lnTo>
                      <a:lnTo>
                        <a:pt x="88" y="39"/>
                      </a:lnTo>
                      <a:lnTo>
                        <a:pt x="90" y="39"/>
                      </a:lnTo>
                      <a:lnTo>
                        <a:pt x="92" y="37"/>
                      </a:lnTo>
                      <a:lnTo>
                        <a:pt x="94" y="37"/>
                      </a:lnTo>
                      <a:lnTo>
                        <a:pt x="94" y="35"/>
                      </a:lnTo>
                      <a:lnTo>
                        <a:pt x="96" y="35"/>
                      </a:lnTo>
                      <a:lnTo>
                        <a:pt x="98" y="35"/>
                      </a:lnTo>
                      <a:lnTo>
                        <a:pt x="98" y="33"/>
                      </a:lnTo>
                      <a:lnTo>
                        <a:pt x="100" y="33"/>
                      </a:lnTo>
                      <a:lnTo>
                        <a:pt x="102" y="31"/>
                      </a:lnTo>
                      <a:lnTo>
                        <a:pt x="103" y="31"/>
                      </a:lnTo>
                      <a:lnTo>
                        <a:pt x="105" y="31"/>
                      </a:lnTo>
                      <a:lnTo>
                        <a:pt x="105" y="29"/>
                      </a:lnTo>
                      <a:lnTo>
                        <a:pt x="107" y="29"/>
                      </a:lnTo>
                      <a:lnTo>
                        <a:pt x="109" y="27"/>
                      </a:lnTo>
                      <a:lnTo>
                        <a:pt x="111" y="27"/>
                      </a:lnTo>
                      <a:lnTo>
                        <a:pt x="113" y="27"/>
                      </a:lnTo>
                      <a:lnTo>
                        <a:pt x="113" y="29"/>
                      </a:lnTo>
                      <a:lnTo>
                        <a:pt x="115" y="29"/>
                      </a:lnTo>
                      <a:lnTo>
                        <a:pt x="115" y="31"/>
                      </a:lnTo>
                      <a:lnTo>
                        <a:pt x="117" y="31"/>
                      </a:lnTo>
                      <a:lnTo>
                        <a:pt x="117" y="29"/>
                      </a:lnTo>
                      <a:lnTo>
                        <a:pt x="119" y="29"/>
                      </a:lnTo>
                      <a:lnTo>
                        <a:pt x="121" y="29"/>
                      </a:lnTo>
                      <a:lnTo>
                        <a:pt x="121" y="31"/>
                      </a:lnTo>
                      <a:lnTo>
                        <a:pt x="123" y="31"/>
                      </a:lnTo>
                      <a:lnTo>
                        <a:pt x="123" y="29"/>
                      </a:lnTo>
                      <a:lnTo>
                        <a:pt x="125" y="29"/>
                      </a:lnTo>
                      <a:lnTo>
                        <a:pt x="126" y="29"/>
                      </a:lnTo>
                      <a:lnTo>
                        <a:pt x="128" y="31"/>
                      </a:lnTo>
                      <a:lnTo>
                        <a:pt x="121" y="35"/>
                      </a:lnTo>
                      <a:lnTo>
                        <a:pt x="123" y="35"/>
                      </a:lnTo>
                      <a:lnTo>
                        <a:pt x="125" y="35"/>
                      </a:lnTo>
                      <a:lnTo>
                        <a:pt x="126" y="35"/>
                      </a:lnTo>
                      <a:lnTo>
                        <a:pt x="126" y="37"/>
                      </a:lnTo>
                      <a:lnTo>
                        <a:pt x="126" y="35"/>
                      </a:lnTo>
                      <a:lnTo>
                        <a:pt x="128" y="35"/>
                      </a:lnTo>
                      <a:lnTo>
                        <a:pt x="130" y="35"/>
                      </a:lnTo>
                      <a:lnTo>
                        <a:pt x="132" y="35"/>
                      </a:lnTo>
                      <a:lnTo>
                        <a:pt x="134" y="35"/>
                      </a:lnTo>
                      <a:lnTo>
                        <a:pt x="134" y="37"/>
                      </a:lnTo>
                      <a:lnTo>
                        <a:pt x="136" y="37"/>
                      </a:lnTo>
                      <a:lnTo>
                        <a:pt x="136" y="39"/>
                      </a:lnTo>
                      <a:lnTo>
                        <a:pt x="134" y="39"/>
                      </a:lnTo>
                      <a:lnTo>
                        <a:pt x="134" y="40"/>
                      </a:lnTo>
                      <a:lnTo>
                        <a:pt x="132" y="40"/>
                      </a:lnTo>
                      <a:lnTo>
                        <a:pt x="130" y="40"/>
                      </a:lnTo>
                      <a:lnTo>
                        <a:pt x="128" y="42"/>
                      </a:lnTo>
                      <a:lnTo>
                        <a:pt x="126" y="42"/>
                      </a:lnTo>
                      <a:lnTo>
                        <a:pt x="125" y="42"/>
                      </a:lnTo>
                      <a:lnTo>
                        <a:pt x="125" y="37"/>
                      </a:lnTo>
                      <a:lnTo>
                        <a:pt x="123" y="37"/>
                      </a:lnTo>
                      <a:lnTo>
                        <a:pt x="121" y="37"/>
                      </a:lnTo>
                      <a:lnTo>
                        <a:pt x="119" y="37"/>
                      </a:lnTo>
                      <a:lnTo>
                        <a:pt x="119" y="39"/>
                      </a:lnTo>
                      <a:lnTo>
                        <a:pt x="119" y="40"/>
                      </a:lnTo>
                      <a:lnTo>
                        <a:pt x="121" y="42"/>
                      </a:lnTo>
                      <a:lnTo>
                        <a:pt x="119" y="42"/>
                      </a:lnTo>
                      <a:lnTo>
                        <a:pt x="117" y="42"/>
                      </a:lnTo>
                      <a:lnTo>
                        <a:pt x="117" y="40"/>
                      </a:lnTo>
                      <a:lnTo>
                        <a:pt x="117" y="42"/>
                      </a:lnTo>
                      <a:lnTo>
                        <a:pt x="115" y="42"/>
                      </a:lnTo>
                      <a:lnTo>
                        <a:pt x="113" y="42"/>
                      </a:lnTo>
                      <a:lnTo>
                        <a:pt x="113" y="44"/>
                      </a:lnTo>
                      <a:lnTo>
                        <a:pt x="111" y="44"/>
                      </a:lnTo>
                      <a:lnTo>
                        <a:pt x="109" y="44"/>
                      </a:lnTo>
                      <a:lnTo>
                        <a:pt x="107" y="44"/>
                      </a:lnTo>
                      <a:lnTo>
                        <a:pt x="105" y="44"/>
                      </a:lnTo>
                      <a:lnTo>
                        <a:pt x="103" y="46"/>
                      </a:lnTo>
                      <a:lnTo>
                        <a:pt x="102" y="46"/>
                      </a:lnTo>
                      <a:lnTo>
                        <a:pt x="102" y="48"/>
                      </a:lnTo>
                      <a:lnTo>
                        <a:pt x="100" y="48"/>
                      </a:lnTo>
                      <a:lnTo>
                        <a:pt x="100" y="50"/>
                      </a:lnTo>
                      <a:lnTo>
                        <a:pt x="98" y="50"/>
                      </a:lnTo>
                      <a:lnTo>
                        <a:pt x="98" y="52"/>
                      </a:lnTo>
                      <a:lnTo>
                        <a:pt x="96" y="52"/>
                      </a:lnTo>
                      <a:lnTo>
                        <a:pt x="94" y="52"/>
                      </a:lnTo>
                      <a:lnTo>
                        <a:pt x="92" y="52"/>
                      </a:lnTo>
                      <a:lnTo>
                        <a:pt x="78" y="44"/>
                      </a:lnTo>
                      <a:lnTo>
                        <a:pt x="77" y="44"/>
                      </a:lnTo>
                      <a:lnTo>
                        <a:pt x="77" y="46"/>
                      </a:lnTo>
                      <a:lnTo>
                        <a:pt x="77" y="48"/>
                      </a:lnTo>
                      <a:lnTo>
                        <a:pt x="75" y="48"/>
                      </a:lnTo>
                      <a:lnTo>
                        <a:pt x="73" y="48"/>
                      </a:lnTo>
                      <a:lnTo>
                        <a:pt x="73" y="46"/>
                      </a:lnTo>
                      <a:lnTo>
                        <a:pt x="71" y="46"/>
                      </a:lnTo>
                      <a:lnTo>
                        <a:pt x="69" y="46"/>
                      </a:lnTo>
                      <a:lnTo>
                        <a:pt x="67" y="46"/>
                      </a:lnTo>
                      <a:lnTo>
                        <a:pt x="65" y="46"/>
                      </a:lnTo>
                      <a:lnTo>
                        <a:pt x="65" y="44"/>
                      </a:lnTo>
                      <a:lnTo>
                        <a:pt x="63" y="44"/>
                      </a:lnTo>
                      <a:lnTo>
                        <a:pt x="63" y="42"/>
                      </a:lnTo>
                      <a:lnTo>
                        <a:pt x="61" y="42"/>
                      </a:lnTo>
                      <a:lnTo>
                        <a:pt x="61" y="40"/>
                      </a:lnTo>
                      <a:lnTo>
                        <a:pt x="61" y="39"/>
                      </a:lnTo>
                      <a:lnTo>
                        <a:pt x="59" y="39"/>
                      </a:lnTo>
                      <a:lnTo>
                        <a:pt x="59" y="42"/>
                      </a:lnTo>
                      <a:lnTo>
                        <a:pt x="50" y="44"/>
                      </a:lnTo>
                      <a:lnTo>
                        <a:pt x="48" y="44"/>
                      </a:lnTo>
                      <a:lnTo>
                        <a:pt x="48" y="42"/>
                      </a:lnTo>
                      <a:lnTo>
                        <a:pt x="46" y="42"/>
                      </a:lnTo>
                      <a:lnTo>
                        <a:pt x="46" y="40"/>
                      </a:lnTo>
                      <a:lnTo>
                        <a:pt x="44" y="40"/>
                      </a:lnTo>
                      <a:lnTo>
                        <a:pt x="44" y="39"/>
                      </a:lnTo>
                      <a:lnTo>
                        <a:pt x="42" y="39"/>
                      </a:lnTo>
                      <a:lnTo>
                        <a:pt x="42" y="37"/>
                      </a:lnTo>
                      <a:lnTo>
                        <a:pt x="42" y="35"/>
                      </a:lnTo>
                      <a:lnTo>
                        <a:pt x="42" y="33"/>
                      </a:lnTo>
                      <a:lnTo>
                        <a:pt x="40" y="33"/>
                      </a:lnTo>
                      <a:lnTo>
                        <a:pt x="40" y="31"/>
                      </a:lnTo>
                      <a:lnTo>
                        <a:pt x="40" y="29"/>
                      </a:lnTo>
                      <a:lnTo>
                        <a:pt x="40" y="27"/>
                      </a:lnTo>
                      <a:lnTo>
                        <a:pt x="40" y="25"/>
                      </a:lnTo>
                      <a:lnTo>
                        <a:pt x="38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4" y="31"/>
                      </a:lnTo>
                      <a:lnTo>
                        <a:pt x="34" y="33"/>
                      </a:lnTo>
                      <a:lnTo>
                        <a:pt x="32" y="33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4" y="37"/>
                      </a:lnTo>
                      <a:lnTo>
                        <a:pt x="34" y="39"/>
                      </a:lnTo>
                      <a:lnTo>
                        <a:pt x="36" y="39"/>
                      </a:lnTo>
                      <a:lnTo>
                        <a:pt x="36" y="40"/>
                      </a:lnTo>
                      <a:lnTo>
                        <a:pt x="34" y="40"/>
                      </a:lnTo>
                      <a:lnTo>
                        <a:pt x="34" y="42"/>
                      </a:lnTo>
                      <a:lnTo>
                        <a:pt x="32" y="42"/>
                      </a:lnTo>
                      <a:lnTo>
                        <a:pt x="32" y="40"/>
                      </a:lnTo>
                      <a:lnTo>
                        <a:pt x="31" y="40"/>
                      </a:lnTo>
                      <a:lnTo>
                        <a:pt x="31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3"/>
                      </a:lnTo>
                      <a:lnTo>
                        <a:pt x="27" y="33"/>
                      </a:lnTo>
                      <a:lnTo>
                        <a:pt x="27" y="31"/>
                      </a:lnTo>
                      <a:lnTo>
                        <a:pt x="25" y="31"/>
                      </a:lnTo>
                      <a:lnTo>
                        <a:pt x="25" y="29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3" y="25"/>
                      </a:lnTo>
                      <a:lnTo>
                        <a:pt x="21" y="25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9" y="25"/>
                      </a:lnTo>
                      <a:lnTo>
                        <a:pt x="17" y="25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5" y="33"/>
                      </a:lnTo>
                      <a:lnTo>
                        <a:pt x="15" y="35"/>
                      </a:lnTo>
                      <a:lnTo>
                        <a:pt x="13" y="35"/>
                      </a:lnTo>
                      <a:lnTo>
                        <a:pt x="11" y="35"/>
                      </a:lnTo>
                      <a:lnTo>
                        <a:pt x="11" y="37"/>
                      </a:lnTo>
                      <a:lnTo>
                        <a:pt x="11" y="35"/>
                      </a:lnTo>
                      <a:lnTo>
                        <a:pt x="9" y="35"/>
                      </a:lnTo>
                      <a:lnTo>
                        <a:pt x="7" y="33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9" y="29"/>
                      </a:lnTo>
                      <a:lnTo>
                        <a:pt x="9" y="27"/>
                      </a:lnTo>
                      <a:lnTo>
                        <a:pt x="9" y="25"/>
                      </a:lnTo>
                      <a:lnTo>
                        <a:pt x="7" y="25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2" y="23"/>
                      </a:lnTo>
                      <a:lnTo>
                        <a:pt x="2" y="21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2"/>
                      </a:lnTo>
                      <a:lnTo>
                        <a:pt x="9" y="4"/>
                      </a:lnTo>
                      <a:lnTo>
                        <a:pt x="11" y="4"/>
                      </a:lnTo>
                      <a:lnTo>
                        <a:pt x="13" y="4"/>
                      </a:lnTo>
                      <a:lnTo>
                        <a:pt x="13" y="6"/>
                      </a:lnTo>
                      <a:lnTo>
                        <a:pt x="15" y="6"/>
                      </a:lnTo>
                      <a:lnTo>
                        <a:pt x="17" y="6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CC7F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8" name="Freeform 117"/>
                <p:cNvSpPr>
                  <a:spLocks/>
                </p:cNvSpPr>
                <p:nvPr/>
              </p:nvSpPr>
              <p:spPr bwMode="auto">
                <a:xfrm>
                  <a:off x="3033" y="2701"/>
                  <a:ext cx="192" cy="60"/>
                </a:xfrm>
                <a:custGeom>
                  <a:avLst/>
                  <a:gdLst>
                    <a:gd name="T0" fmla="*/ 23 w 192"/>
                    <a:gd name="T1" fmla="*/ 54 h 60"/>
                    <a:gd name="T2" fmla="*/ 39 w 192"/>
                    <a:gd name="T3" fmla="*/ 56 h 60"/>
                    <a:gd name="T4" fmla="*/ 54 w 192"/>
                    <a:gd name="T5" fmla="*/ 58 h 60"/>
                    <a:gd name="T6" fmla="*/ 68 w 192"/>
                    <a:gd name="T7" fmla="*/ 60 h 60"/>
                    <a:gd name="T8" fmla="*/ 81 w 192"/>
                    <a:gd name="T9" fmla="*/ 58 h 60"/>
                    <a:gd name="T10" fmla="*/ 96 w 192"/>
                    <a:gd name="T11" fmla="*/ 60 h 60"/>
                    <a:gd name="T12" fmla="*/ 110 w 192"/>
                    <a:gd name="T13" fmla="*/ 56 h 60"/>
                    <a:gd name="T14" fmla="*/ 125 w 192"/>
                    <a:gd name="T15" fmla="*/ 54 h 60"/>
                    <a:gd name="T16" fmla="*/ 141 w 192"/>
                    <a:gd name="T17" fmla="*/ 54 h 60"/>
                    <a:gd name="T18" fmla="*/ 154 w 192"/>
                    <a:gd name="T19" fmla="*/ 52 h 60"/>
                    <a:gd name="T20" fmla="*/ 165 w 192"/>
                    <a:gd name="T21" fmla="*/ 48 h 60"/>
                    <a:gd name="T22" fmla="*/ 183 w 192"/>
                    <a:gd name="T23" fmla="*/ 43 h 60"/>
                    <a:gd name="T24" fmla="*/ 189 w 192"/>
                    <a:gd name="T25" fmla="*/ 31 h 60"/>
                    <a:gd name="T26" fmla="*/ 192 w 192"/>
                    <a:gd name="T27" fmla="*/ 19 h 60"/>
                    <a:gd name="T28" fmla="*/ 189 w 192"/>
                    <a:gd name="T29" fmla="*/ 8 h 60"/>
                    <a:gd name="T30" fmla="*/ 181 w 192"/>
                    <a:gd name="T31" fmla="*/ 0 h 60"/>
                    <a:gd name="T32" fmla="*/ 173 w 192"/>
                    <a:gd name="T33" fmla="*/ 8 h 60"/>
                    <a:gd name="T34" fmla="*/ 162 w 192"/>
                    <a:gd name="T35" fmla="*/ 14 h 60"/>
                    <a:gd name="T36" fmla="*/ 146 w 192"/>
                    <a:gd name="T37" fmla="*/ 16 h 60"/>
                    <a:gd name="T38" fmla="*/ 131 w 192"/>
                    <a:gd name="T39" fmla="*/ 16 h 60"/>
                    <a:gd name="T40" fmla="*/ 118 w 192"/>
                    <a:gd name="T41" fmla="*/ 18 h 60"/>
                    <a:gd name="T42" fmla="*/ 104 w 192"/>
                    <a:gd name="T43" fmla="*/ 16 h 60"/>
                    <a:gd name="T44" fmla="*/ 89 w 192"/>
                    <a:gd name="T45" fmla="*/ 16 h 60"/>
                    <a:gd name="T46" fmla="*/ 75 w 192"/>
                    <a:gd name="T47" fmla="*/ 18 h 60"/>
                    <a:gd name="T48" fmla="*/ 60 w 192"/>
                    <a:gd name="T49" fmla="*/ 18 h 60"/>
                    <a:gd name="T50" fmla="*/ 45 w 192"/>
                    <a:gd name="T51" fmla="*/ 18 h 60"/>
                    <a:gd name="T52" fmla="*/ 31 w 192"/>
                    <a:gd name="T53" fmla="*/ 16 h 60"/>
                    <a:gd name="T54" fmla="*/ 16 w 192"/>
                    <a:gd name="T55" fmla="*/ 16 h 60"/>
                    <a:gd name="T56" fmla="*/ 0 w 192"/>
                    <a:gd name="T57" fmla="*/ 14 h 60"/>
                    <a:gd name="T58" fmla="*/ 14 w 192"/>
                    <a:gd name="T59" fmla="*/ 18 h 60"/>
                    <a:gd name="T60" fmla="*/ 25 w 192"/>
                    <a:gd name="T61" fmla="*/ 18 h 60"/>
                    <a:gd name="T62" fmla="*/ 39 w 192"/>
                    <a:gd name="T63" fmla="*/ 19 h 60"/>
                    <a:gd name="T64" fmla="*/ 48 w 192"/>
                    <a:gd name="T65" fmla="*/ 23 h 60"/>
                    <a:gd name="T66" fmla="*/ 64 w 192"/>
                    <a:gd name="T67" fmla="*/ 19 h 60"/>
                    <a:gd name="T68" fmla="*/ 77 w 192"/>
                    <a:gd name="T69" fmla="*/ 21 h 60"/>
                    <a:gd name="T70" fmla="*/ 83 w 192"/>
                    <a:gd name="T71" fmla="*/ 23 h 60"/>
                    <a:gd name="T72" fmla="*/ 85 w 192"/>
                    <a:gd name="T73" fmla="*/ 21 h 60"/>
                    <a:gd name="T74" fmla="*/ 96 w 192"/>
                    <a:gd name="T75" fmla="*/ 18 h 60"/>
                    <a:gd name="T76" fmla="*/ 110 w 192"/>
                    <a:gd name="T77" fmla="*/ 19 h 60"/>
                    <a:gd name="T78" fmla="*/ 116 w 192"/>
                    <a:gd name="T79" fmla="*/ 21 h 60"/>
                    <a:gd name="T80" fmla="*/ 129 w 192"/>
                    <a:gd name="T81" fmla="*/ 19 h 60"/>
                    <a:gd name="T82" fmla="*/ 142 w 192"/>
                    <a:gd name="T83" fmla="*/ 21 h 60"/>
                    <a:gd name="T84" fmla="*/ 158 w 192"/>
                    <a:gd name="T85" fmla="*/ 27 h 60"/>
                    <a:gd name="T86" fmla="*/ 167 w 192"/>
                    <a:gd name="T87" fmla="*/ 39 h 60"/>
                    <a:gd name="T88" fmla="*/ 173 w 192"/>
                    <a:gd name="T89" fmla="*/ 29 h 60"/>
                    <a:gd name="T90" fmla="*/ 181 w 192"/>
                    <a:gd name="T91" fmla="*/ 35 h 60"/>
                    <a:gd name="T92" fmla="*/ 175 w 192"/>
                    <a:gd name="T93" fmla="*/ 44 h 60"/>
                    <a:gd name="T94" fmla="*/ 171 w 192"/>
                    <a:gd name="T95" fmla="*/ 41 h 60"/>
                    <a:gd name="T96" fmla="*/ 162 w 192"/>
                    <a:gd name="T97" fmla="*/ 46 h 60"/>
                    <a:gd name="T98" fmla="*/ 150 w 192"/>
                    <a:gd name="T99" fmla="*/ 52 h 60"/>
                    <a:gd name="T100" fmla="*/ 141 w 192"/>
                    <a:gd name="T101" fmla="*/ 50 h 60"/>
                    <a:gd name="T102" fmla="*/ 131 w 192"/>
                    <a:gd name="T103" fmla="*/ 52 h 60"/>
                    <a:gd name="T104" fmla="*/ 123 w 192"/>
                    <a:gd name="T105" fmla="*/ 50 h 60"/>
                    <a:gd name="T106" fmla="*/ 112 w 192"/>
                    <a:gd name="T107" fmla="*/ 44 h 60"/>
                    <a:gd name="T108" fmla="*/ 104 w 192"/>
                    <a:gd name="T109" fmla="*/ 56 h 60"/>
                    <a:gd name="T110" fmla="*/ 85 w 192"/>
                    <a:gd name="T111" fmla="*/ 56 h 60"/>
                    <a:gd name="T112" fmla="*/ 75 w 192"/>
                    <a:gd name="T113" fmla="*/ 58 h 60"/>
                    <a:gd name="T114" fmla="*/ 62 w 192"/>
                    <a:gd name="T115" fmla="*/ 56 h 60"/>
                    <a:gd name="T116" fmla="*/ 41 w 192"/>
                    <a:gd name="T117" fmla="*/ 54 h 60"/>
                    <a:gd name="T118" fmla="*/ 29 w 192"/>
                    <a:gd name="T119" fmla="*/ 52 h 60"/>
                    <a:gd name="T120" fmla="*/ 18 w 192"/>
                    <a:gd name="T121" fmla="*/ 52 h 60"/>
                    <a:gd name="T122" fmla="*/ 14 w 192"/>
                    <a:gd name="T123" fmla="*/ 44 h 6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2"/>
                    <a:gd name="T187" fmla="*/ 0 h 60"/>
                    <a:gd name="T188" fmla="*/ 192 w 192"/>
                    <a:gd name="T189" fmla="*/ 60 h 6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2" h="60">
                      <a:moveTo>
                        <a:pt x="6" y="50"/>
                      </a:moveTo>
                      <a:lnTo>
                        <a:pt x="12" y="50"/>
                      </a:lnTo>
                      <a:lnTo>
                        <a:pt x="14" y="54"/>
                      </a:lnTo>
                      <a:lnTo>
                        <a:pt x="16" y="54"/>
                      </a:lnTo>
                      <a:lnTo>
                        <a:pt x="18" y="54"/>
                      </a:lnTo>
                      <a:lnTo>
                        <a:pt x="20" y="54"/>
                      </a:lnTo>
                      <a:lnTo>
                        <a:pt x="22" y="54"/>
                      </a:lnTo>
                      <a:lnTo>
                        <a:pt x="23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29" y="56"/>
                      </a:lnTo>
                      <a:lnTo>
                        <a:pt x="31" y="56"/>
                      </a:lnTo>
                      <a:lnTo>
                        <a:pt x="33" y="56"/>
                      </a:lnTo>
                      <a:lnTo>
                        <a:pt x="35" y="56"/>
                      </a:lnTo>
                      <a:lnTo>
                        <a:pt x="37" y="56"/>
                      </a:lnTo>
                      <a:lnTo>
                        <a:pt x="39" y="56"/>
                      </a:lnTo>
                      <a:lnTo>
                        <a:pt x="41" y="58"/>
                      </a:lnTo>
                      <a:lnTo>
                        <a:pt x="43" y="58"/>
                      </a:lnTo>
                      <a:lnTo>
                        <a:pt x="45" y="58"/>
                      </a:lnTo>
                      <a:lnTo>
                        <a:pt x="46" y="58"/>
                      </a:lnTo>
                      <a:lnTo>
                        <a:pt x="48" y="58"/>
                      </a:lnTo>
                      <a:lnTo>
                        <a:pt x="50" y="58"/>
                      </a:lnTo>
                      <a:lnTo>
                        <a:pt x="52" y="58"/>
                      </a:lnTo>
                      <a:lnTo>
                        <a:pt x="54" y="58"/>
                      </a:lnTo>
                      <a:lnTo>
                        <a:pt x="56" y="58"/>
                      </a:lnTo>
                      <a:lnTo>
                        <a:pt x="58" y="58"/>
                      </a:lnTo>
                      <a:lnTo>
                        <a:pt x="60" y="58"/>
                      </a:lnTo>
                      <a:lnTo>
                        <a:pt x="62" y="58"/>
                      </a:lnTo>
                      <a:lnTo>
                        <a:pt x="64" y="58"/>
                      </a:lnTo>
                      <a:lnTo>
                        <a:pt x="66" y="58"/>
                      </a:lnTo>
                      <a:lnTo>
                        <a:pt x="68" y="58"/>
                      </a:lnTo>
                      <a:lnTo>
                        <a:pt x="68" y="60"/>
                      </a:lnTo>
                      <a:lnTo>
                        <a:pt x="70" y="60"/>
                      </a:lnTo>
                      <a:lnTo>
                        <a:pt x="71" y="60"/>
                      </a:lnTo>
                      <a:lnTo>
                        <a:pt x="73" y="60"/>
                      </a:lnTo>
                      <a:lnTo>
                        <a:pt x="75" y="60"/>
                      </a:lnTo>
                      <a:lnTo>
                        <a:pt x="77" y="60"/>
                      </a:lnTo>
                      <a:lnTo>
                        <a:pt x="79" y="60"/>
                      </a:lnTo>
                      <a:lnTo>
                        <a:pt x="81" y="60"/>
                      </a:lnTo>
                      <a:lnTo>
                        <a:pt x="81" y="58"/>
                      </a:lnTo>
                      <a:lnTo>
                        <a:pt x="83" y="58"/>
                      </a:lnTo>
                      <a:lnTo>
                        <a:pt x="85" y="58"/>
                      </a:lnTo>
                      <a:lnTo>
                        <a:pt x="87" y="58"/>
                      </a:lnTo>
                      <a:lnTo>
                        <a:pt x="89" y="58"/>
                      </a:lnTo>
                      <a:lnTo>
                        <a:pt x="91" y="58"/>
                      </a:lnTo>
                      <a:lnTo>
                        <a:pt x="93" y="60"/>
                      </a:lnTo>
                      <a:lnTo>
                        <a:pt x="94" y="60"/>
                      </a:lnTo>
                      <a:lnTo>
                        <a:pt x="96" y="60"/>
                      </a:lnTo>
                      <a:lnTo>
                        <a:pt x="96" y="58"/>
                      </a:lnTo>
                      <a:lnTo>
                        <a:pt x="98" y="58"/>
                      </a:lnTo>
                      <a:lnTo>
                        <a:pt x="100" y="58"/>
                      </a:lnTo>
                      <a:lnTo>
                        <a:pt x="102" y="58"/>
                      </a:lnTo>
                      <a:lnTo>
                        <a:pt x="104" y="58"/>
                      </a:lnTo>
                      <a:lnTo>
                        <a:pt x="106" y="58"/>
                      </a:lnTo>
                      <a:lnTo>
                        <a:pt x="108" y="58"/>
                      </a:lnTo>
                      <a:lnTo>
                        <a:pt x="110" y="56"/>
                      </a:lnTo>
                      <a:lnTo>
                        <a:pt x="112" y="56"/>
                      </a:lnTo>
                      <a:lnTo>
                        <a:pt x="114" y="56"/>
                      </a:lnTo>
                      <a:lnTo>
                        <a:pt x="116" y="56"/>
                      </a:lnTo>
                      <a:lnTo>
                        <a:pt x="118" y="54"/>
                      </a:lnTo>
                      <a:lnTo>
                        <a:pt x="119" y="54"/>
                      </a:lnTo>
                      <a:lnTo>
                        <a:pt x="121" y="54"/>
                      </a:lnTo>
                      <a:lnTo>
                        <a:pt x="123" y="54"/>
                      </a:lnTo>
                      <a:lnTo>
                        <a:pt x="125" y="54"/>
                      </a:lnTo>
                      <a:lnTo>
                        <a:pt x="127" y="54"/>
                      </a:lnTo>
                      <a:lnTo>
                        <a:pt x="129" y="54"/>
                      </a:lnTo>
                      <a:lnTo>
                        <a:pt x="131" y="54"/>
                      </a:lnTo>
                      <a:lnTo>
                        <a:pt x="133" y="54"/>
                      </a:lnTo>
                      <a:lnTo>
                        <a:pt x="135" y="54"/>
                      </a:lnTo>
                      <a:lnTo>
                        <a:pt x="137" y="54"/>
                      </a:lnTo>
                      <a:lnTo>
                        <a:pt x="139" y="54"/>
                      </a:lnTo>
                      <a:lnTo>
                        <a:pt x="141" y="54"/>
                      </a:lnTo>
                      <a:lnTo>
                        <a:pt x="142" y="54"/>
                      </a:lnTo>
                      <a:lnTo>
                        <a:pt x="144" y="54"/>
                      </a:lnTo>
                      <a:lnTo>
                        <a:pt x="146" y="54"/>
                      </a:lnTo>
                      <a:lnTo>
                        <a:pt x="148" y="54"/>
                      </a:lnTo>
                      <a:lnTo>
                        <a:pt x="150" y="54"/>
                      </a:lnTo>
                      <a:lnTo>
                        <a:pt x="150" y="52"/>
                      </a:lnTo>
                      <a:lnTo>
                        <a:pt x="152" y="52"/>
                      </a:lnTo>
                      <a:lnTo>
                        <a:pt x="154" y="52"/>
                      </a:lnTo>
                      <a:lnTo>
                        <a:pt x="156" y="52"/>
                      </a:lnTo>
                      <a:lnTo>
                        <a:pt x="158" y="52"/>
                      </a:lnTo>
                      <a:lnTo>
                        <a:pt x="160" y="52"/>
                      </a:lnTo>
                      <a:lnTo>
                        <a:pt x="162" y="52"/>
                      </a:lnTo>
                      <a:lnTo>
                        <a:pt x="162" y="50"/>
                      </a:lnTo>
                      <a:lnTo>
                        <a:pt x="164" y="50"/>
                      </a:lnTo>
                      <a:lnTo>
                        <a:pt x="165" y="50"/>
                      </a:lnTo>
                      <a:lnTo>
                        <a:pt x="165" y="48"/>
                      </a:lnTo>
                      <a:lnTo>
                        <a:pt x="167" y="48"/>
                      </a:lnTo>
                      <a:lnTo>
                        <a:pt x="167" y="46"/>
                      </a:lnTo>
                      <a:lnTo>
                        <a:pt x="175" y="44"/>
                      </a:lnTo>
                      <a:lnTo>
                        <a:pt x="177" y="44"/>
                      </a:lnTo>
                      <a:lnTo>
                        <a:pt x="179" y="44"/>
                      </a:lnTo>
                      <a:lnTo>
                        <a:pt x="179" y="43"/>
                      </a:lnTo>
                      <a:lnTo>
                        <a:pt x="181" y="43"/>
                      </a:lnTo>
                      <a:lnTo>
                        <a:pt x="183" y="43"/>
                      </a:lnTo>
                      <a:lnTo>
                        <a:pt x="185" y="43"/>
                      </a:lnTo>
                      <a:lnTo>
                        <a:pt x="185" y="41"/>
                      </a:lnTo>
                      <a:lnTo>
                        <a:pt x="187" y="41"/>
                      </a:lnTo>
                      <a:lnTo>
                        <a:pt x="187" y="39"/>
                      </a:lnTo>
                      <a:lnTo>
                        <a:pt x="189" y="37"/>
                      </a:lnTo>
                      <a:lnTo>
                        <a:pt x="189" y="35"/>
                      </a:lnTo>
                      <a:lnTo>
                        <a:pt x="189" y="33"/>
                      </a:lnTo>
                      <a:lnTo>
                        <a:pt x="189" y="31"/>
                      </a:lnTo>
                      <a:lnTo>
                        <a:pt x="190" y="31"/>
                      </a:lnTo>
                      <a:lnTo>
                        <a:pt x="190" y="29"/>
                      </a:lnTo>
                      <a:lnTo>
                        <a:pt x="190" y="27"/>
                      </a:lnTo>
                      <a:lnTo>
                        <a:pt x="192" y="27"/>
                      </a:lnTo>
                      <a:lnTo>
                        <a:pt x="192" y="25"/>
                      </a:lnTo>
                      <a:lnTo>
                        <a:pt x="192" y="23"/>
                      </a:lnTo>
                      <a:lnTo>
                        <a:pt x="192" y="21"/>
                      </a:lnTo>
                      <a:lnTo>
                        <a:pt x="192" y="19"/>
                      </a:lnTo>
                      <a:lnTo>
                        <a:pt x="190" y="19"/>
                      </a:lnTo>
                      <a:lnTo>
                        <a:pt x="190" y="18"/>
                      </a:lnTo>
                      <a:lnTo>
                        <a:pt x="189" y="18"/>
                      </a:lnTo>
                      <a:lnTo>
                        <a:pt x="189" y="16"/>
                      </a:lnTo>
                      <a:lnTo>
                        <a:pt x="189" y="14"/>
                      </a:lnTo>
                      <a:lnTo>
                        <a:pt x="189" y="12"/>
                      </a:lnTo>
                      <a:lnTo>
                        <a:pt x="189" y="10"/>
                      </a:lnTo>
                      <a:lnTo>
                        <a:pt x="189" y="8"/>
                      </a:lnTo>
                      <a:lnTo>
                        <a:pt x="189" y="6"/>
                      </a:lnTo>
                      <a:lnTo>
                        <a:pt x="187" y="6"/>
                      </a:lnTo>
                      <a:lnTo>
                        <a:pt x="185" y="6"/>
                      </a:lnTo>
                      <a:lnTo>
                        <a:pt x="183" y="6"/>
                      </a:lnTo>
                      <a:lnTo>
                        <a:pt x="183" y="4"/>
                      </a:lnTo>
                      <a:lnTo>
                        <a:pt x="183" y="2"/>
                      </a:lnTo>
                      <a:lnTo>
                        <a:pt x="183" y="0"/>
                      </a:lnTo>
                      <a:lnTo>
                        <a:pt x="181" y="0"/>
                      </a:lnTo>
                      <a:lnTo>
                        <a:pt x="181" y="2"/>
                      </a:lnTo>
                      <a:lnTo>
                        <a:pt x="179" y="2"/>
                      </a:lnTo>
                      <a:lnTo>
                        <a:pt x="179" y="4"/>
                      </a:lnTo>
                      <a:lnTo>
                        <a:pt x="177" y="4"/>
                      </a:lnTo>
                      <a:lnTo>
                        <a:pt x="177" y="6"/>
                      </a:lnTo>
                      <a:lnTo>
                        <a:pt x="175" y="6"/>
                      </a:lnTo>
                      <a:lnTo>
                        <a:pt x="173" y="6"/>
                      </a:lnTo>
                      <a:lnTo>
                        <a:pt x="173" y="8"/>
                      </a:lnTo>
                      <a:lnTo>
                        <a:pt x="171" y="8"/>
                      </a:lnTo>
                      <a:lnTo>
                        <a:pt x="169" y="8"/>
                      </a:lnTo>
                      <a:lnTo>
                        <a:pt x="169" y="10"/>
                      </a:lnTo>
                      <a:lnTo>
                        <a:pt x="167" y="10"/>
                      </a:lnTo>
                      <a:lnTo>
                        <a:pt x="165" y="10"/>
                      </a:lnTo>
                      <a:lnTo>
                        <a:pt x="164" y="12"/>
                      </a:lnTo>
                      <a:lnTo>
                        <a:pt x="162" y="12"/>
                      </a:lnTo>
                      <a:lnTo>
                        <a:pt x="162" y="14"/>
                      </a:lnTo>
                      <a:lnTo>
                        <a:pt x="160" y="14"/>
                      </a:lnTo>
                      <a:lnTo>
                        <a:pt x="158" y="14"/>
                      </a:lnTo>
                      <a:lnTo>
                        <a:pt x="156" y="14"/>
                      </a:lnTo>
                      <a:lnTo>
                        <a:pt x="154" y="14"/>
                      </a:lnTo>
                      <a:lnTo>
                        <a:pt x="152" y="14"/>
                      </a:lnTo>
                      <a:lnTo>
                        <a:pt x="150" y="16"/>
                      </a:lnTo>
                      <a:lnTo>
                        <a:pt x="148" y="16"/>
                      </a:lnTo>
                      <a:lnTo>
                        <a:pt x="146" y="16"/>
                      </a:lnTo>
                      <a:lnTo>
                        <a:pt x="144" y="16"/>
                      </a:lnTo>
                      <a:lnTo>
                        <a:pt x="142" y="16"/>
                      </a:lnTo>
                      <a:lnTo>
                        <a:pt x="141" y="16"/>
                      </a:lnTo>
                      <a:lnTo>
                        <a:pt x="139" y="16"/>
                      </a:lnTo>
                      <a:lnTo>
                        <a:pt x="137" y="16"/>
                      </a:lnTo>
                      <a:lnTo>
                        <a:pt x="135" y="16"/>
                      </a:lnTo>
                      <a:lnTo>
                        <a:pt x="133" y="16"/>
                      </a:lnTo>
                      <a:lnTo>
                        <a:pt x="131" y="16"/>
                      </a:lnTo>
                      <a:lnTo>
                        <a:pt x="129" y="16"/>
                      </a:lnTo>
                      <a:lnTo>
                        <a:pt x="127" y="16"/>
                      </a:lnTo>
                      <a:lnTo>
                        <a:pt x="125" y="16"/>
                      </a:lnTo>
                      <a:lnTo>
                        <a:pt x="125" y="18"/>
                      </a:lnTo>
                      <a:lnTo>
                        <a:pt x="123" y="18"/>
                      </a:lnTo>
                      <a:lnTo>
                        <a:pt x="121" y="18"/>
                      </a:lnTo>
                      <a:lnTo>
                        <a:pt x="119" y="18"/>
                      </a:lnTo>
                      <a:lnTo>
                        <a:pt x="118" y="18"/>
                      </a:lnTo>
                      <a:lnTo>
                        <a:pt x="116" y="18"/>
                      </a:lnTo>
                      <a:lnTo>
                        <a:pt x="114" y="18"/>
                      </a:lnTo>
                      <a:lnTo>
                        <a:pt x="112" y="18"/>
                      </a:lnTo>
                      <a:lnTo>
                        <a:pt x="110" y="18"/>
                      </a:lnTo>
                      <a:lnTo>
                        <a:pt x="108" y="18"/>
                      </a:lnTo>
                      <a:lnTo>
                        <a:pt x="108" y="16"/>
                      </a:lnTo>
                      <a:lnTo>
                        <a:pt x="106" y="16"/>
                      </a:lnTo>
                      <a:lnTo>
                        <a:pt x="104" y="16"/>
                      </a:lnTo>
                      <a:lnTo>
                        <a:pt x="102" y="16"/>
                      </a:lnTo>
                      <a:lnTo>
                        <a:pt x="100" y="16"/>
                      </a:lnTo>
                      <a:lnTo>
                        <a:pt x="98" y="16"/>
                      </a:lnTo>
                      <a:lnTo>
                        <a:pt x="96" y="16"/>
                      </a:lnTo>
                      <a:lnTo>
                        <a:pt x="94" y="16"/>
                      </a:lnTo>
                      <a:lnTo>
                        <a:pt x="93" y="16"/>
                      </a:lnTo>
                      <a:lnTo>
                        <a:pt x="91" y="16"/>
                      </a:lnTo>
                      <a:lnTo>
                        <a:pt x="89" y="16"/>
                      </a:lnTo>
                      <a:lnTo>
                        <a:pt x="87" y="16"/>
                      </a:lnTo>
                      <a:lnTo>
                        <a:pt x="85" y="16"/>
                      </a:lnTo>
                      <a:lnTo>
                        <a:pt x="83" y="16"/>
                      </a:lnTo>
                      <a:lnTo>
                        <a:pt x="81" y="16"/>
                      </a:lnTo>
                      <a:lnTo>
                        <a:pt x="81" y="18"/>
                      </a:lnTo>
                      <a:lnTo>
                        <a:pt x="79" y="18"/>
                      </a:lnTo>
                      <a:lnTo>
                        <a:pt x="77" y="18"/>
                      </a:lnTo>
                      <a:lnTo>
                        <a:pt x="75" y="18"/>
                      </a:lnTo>
                      <a:lnTo>
                        <a:pt x="73" y="18"/>
                      </a:lnTo>
                      <a:lnTo>
                        <a:pt x="71" y="18"/>
                      </a:lnTo>
                      <a:lnTo>
                        <a:pt x="70" y="18"/>
                      </a:lnTo>
                      <a:lnTo>
                        <a:pt x="68" y="18"/>
                      </a:lnTo>
                      <a:lnTo>
                        <a:pt x="66" y="18"/>
                      </a:lnTo>
                      <a:lnTo>
                        <a:pt x="64" y="18"/>
                      </a:lnTo>
                      <a:lnTo>
                        <a:pt x="62" y="18"/>
                      </a:lnTo>
                      <a:lnTo>
                        <a:pt x="60" y="18"/>
                      </a:lnTo>
                      <a:lnTo>
                        <a:pt x="58" y="18"/>
                      </a:lnTo>
                      <a:lnTo>
                        <a:pt x="56" y="18"/>
                      </a:lnTo>
                      <a:lnTo>
                        <a:pt x="54" y="18"/>
                      </a:lnTo>
                      <a:lnTo>
                        <a:pt x="52" y="18"/>
                      </a:lnTo>
                      <a:lnTo>
                        <a:pt x="50" y="18"/>
                      </a:lnTo>
                      <a:lnTo>
                        <a:pt x="48" y="18"/>
                      </a:lnTo>
                      <a:lnTo>
                        <a:pt x="46" y="18"/>
                      </a:lnTo>
                      <a:lnTo>
                        <a:pt x="45" y="18"/>
                      </a:lnTo>
                      <a:lnTo>
                        <a:pt x="43" y="18"/>
                      </a:lnTo>
                      <a:lnTo>
                        <a:pt x="41" y="18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7" y="16"/>
                      </a:lnTo>
                      <a:lnTo>
                        <a:pt x="35" y="16"/>
                      </a:lnTo>
                      <a:lnTo>
                        <a:pt x="33" y="16"/>
                      </a:lnTo>
                      <a:lnTo>
                        <a:pt x="31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5" y="16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8" y="16"/>
                      </a:lnTo>
                      <a:lnTo>
                        <a:pt x="8" y="18"/>
                      </a:lnTo>
                      <a:lnTo>
                        <a:pt x="10" y="18"/>
                      </a:lnTo>
                      <a:lnTo>
                        <a:pt x="12" y="18"/>
                      </a:lnTo>
                      <a:lnTo>
                        <a:pt x="14" y="18"/>
                      </a:lnTo>
                      <a:lnTo>
                        <a:pt x="16" y="18"/>
                      </a:lnTo>
                      <a:lnTo>
                        <a:pt x="18" y="18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8"/>
                      </a:lnTo>
                      <a:lnTo>
                        <a:pt x="22" y="18"/>
                      </a:lnTo>
                      <a:lnTo>
                        <a:pt x="23" y="18"/>
                      </a:lnTo>
                      <a:lnTo>
                        <a:pt x="25" y="18"/>
                      </a:lnTo>
                      <a:lnTo>
                        <a:pt x="27" y="18"/>
                      </a:lnTo>
                      <a:lnTo>
                        <a:pt x="27" y="19"/>
                      </a:lnTo>
                      <a:lnTo>
                        <a:pt x="29" y="19"/>
                      </a:lnTo>
                      <a:lnTo>
                        <a:pt x="31" y="19"/>
                      </a:lnTo>
                      <a:lnTo>
                        <a:pt x="33" y="19"/>
                      </a:lnTo>
                      <a:lnTo>
                        <a:pt x="35" y="19"/>
                      </a:lnTo>
                      <a:lnTo>
                        <a:pt x="37" y="19"/>
                      </a:lnTo>
                      <a:lnTo>
                        <a:pt x="39" y="19"/>
                      </a:lnTo>
                      <a:lnTo>
                        <a:pt x="41" y="19"/>
                      </a:lnTo>
                      <a:lnTo>
                        <a:pt x="43" y="21"/>
                      </a:lnTo>
                      <a:lnTo>
                        <a:pt x="43" y="23"/>
                      </a:lnTo>
                      <a:lnTo>
                        <a:pt x="45" y="23"/>
                      </a:lnTo>
                      <a:lnTo>
                        <a:pt x="45" y="25"/>
                      </a:lnTo>
                      <a:lnTo>
                        <a:pt x="46" y="25"/>
                      </a:lnTo>
                      <a:lnTo>
                        <a:pt x="46" y="23"/>
                      </a:lnTo>
                      <a:lnTo>
                        <a:pt x="48" y="23"/>
                      </a:lnTo>
                      <a:lnTo>
                        <a:pt x="50" y="23"/>
                      </a:lnTo>
                      <a:lnTo>
                        <a:pt x="52" y="19"/>
                      </a:lnTo>
                      <a:lnTo>
                        <a:pt x="54" y="19"/>
                      </a:lnTo>
                      <a:lnTo>
                        <a:pt x="56" y="19"/>
                      </a:lnTo>
                      <a:lnTo>
                        <a:pt x="58" y="19"/>
                      </a:lnTo>
                      <a:lnTo>
                        <a:pt x="60" y="19"/>
                      </a:lnTo>
                      <a:lnTo>
                        <a:pt x="62" y="19"/>
                      </a:lnTo>
                      <a:lnTo>
                        <a:pt x="64" y="19"/>
                      </a:lnTo>
                      <a:lnTo>
                        <a:pt x="64" y="21"/>
                      </a:lnTo>
                      <a:lnTo>
                        <a:pt x="66" y="21"/>
                      </a:lnTo>
                      <a:lnTo>
                        <a:pt x="68" y="21"/>
                      </a:lnTo>
                      <a:lnTo>
                        <a:pt x="70" y="21"/>
                      </a:lnTo>
                      <a:lnTo>
                        <a:pt x="71" y="21"/>
                      </a:lnTo>
                      <a:lnTo>
                        <a:pt x="73" y="21"/>
                      </a:lnTo>
                      <a:lnTo>
                        <a:pt x="75" y="21"/>
                      </a:lnTo>
                      <a:lnTo>
                        <a:pt x="77" y="21"/>
                      </a:lnTo>
                      <a:lnTo>
                        <a:pt x="77" y="19"/>
                      </a:lnTo>
                      <a:lnTo>
                        <a:pt x="79" y="19"/>
                      </a:lnTo>
                      <a:lnTo>
                        <a:pt x="81" y="19"/>
                      </a:lnTo>
                      <a:lnTo>
                        <a:pt x="83" y="19"/>
                      </a:lnTo>
                      <a:lnTo>
                        <a:pt x="83" y="21"/>
                      </a:lnTo>
                      <a:lnTo>
                        <a:pt x="81" y="21"/>
                      </a:lnTo>
                      <a:lnTo>
                        <a:pt x="81" y="23"/>
                      </a:lnTo>
                      <a:lnTo>
                        <a:pt x="83" y="23"/>
                      </a:lnTo>
                      <a:lnTo>
                        <a:pt x="83" y="25"/>
                      </a:lnTo>
                      <a:lnTo>
                        <a:pt x="85" y="25"/>
                      </a:lnTo>
                      <a:lnTo>
                        <a:pt x="85" y="27"/>
                      </a:lnTo>
                      <a:lnTo>
                        <a:pt x="87" y="27"/>
                      </a:lnTo>
                      <a:lnTo>
                        <a:pt x="87" y="25"/>
                      </a:lnTo>
                      <a:lnTo>
                        <a:pt x="85" y="25"/>
                      </a:lnTo>
                      <a:lnTo>
                        <a:pt x="85" y="23"/>
                      </a:lnTo>
                      <a:lnTo>
                        <a:pt x="85" y="21"/>
                      </a:lnTo>
                      <a:lnTo>
                        <a:pt x="87" y="21"/>
                      </a:lnTo>
                      <a:lnTo>
                        <a:pt x="87" y="19"/>
                      </a:lnTo>
                      <a:lnTo>
                        <a:pt x="89" y="19"/>
                      </a:lnTo>
                      <a:lnTo>
                        <a:pt x="91" y="19"/>
                      </a:lnTo>
                      <a:lnTo>
                        <a:pt x="93" y="19"/>
                      </a:lnTo>
                      <a:lnTo>
                        <a:pt x="94" y="19"/>
                      </a:lnTo>
                      <a:lnTo>
                        <a:pt x="94" y="18"/>
                      </a:lnTo>
                      <a:lnTo>
                        <a:pt x="96" y="18"/>
                      </a:lnTo>
                      <a:lnTo>
                        <a:pt x="98" y="18"/>
                      </a:lnTo>
                      <a:lnTo>
                        <a:pt x="100" y="18"/>
                      </a:lnTo>
                      <a:lnTo>
                        <a:pt x="102" y="18"/>
                      </a:lnTo>
                      <a:lnTo>
                        <a:pt x="104" y="18"/>
                      </a:lnTo>
                      <a:lnTo>
                        <a:pt x="104" y="19"/>
                      </a:lnTo>
                      <a:lnTo>
                        <a:pt x="106" y="19"/>
                      </a:lnTo>
                      <a:lnTo>
                        <a:pt x="108" y="19"/>
                      </a:lnTo>
                      <a:lnTo>
                        <a:pt x="110" y="19"/>
                      </a:lnTo>
                      <a:lnTo>
                        <a:pt x="110" y="21"/>
                      </a:lnTo>
                      <a:lnTo>
                        <a:pt x="112" y="21"/>
                      </a:lnTo>
                      <a:lnTo>
                        <a:pt x="112" y="23"/>
                      </a:lnTo>
                      <a:lnTo>
                        <a:pt x="112" y="25"/>
                      </a:lnTo>
                      <a:lnTo>
                        <a:pt x="114" y="25"/>
                      </a:lnTo>
                      <a:lnTo>
                        <a:pt x="114" y="23"/>
                      </a:lnTo>
                      <a:lnTo>
                        <a:pt x="114" y="21"/>
                      </a:lnTo>
                      <a:lnTo>
                        <a:pt x="116" y="21"/>
                      </a:lnTo>
                      <a:lnTo>
                        <a:pt x="116" y="19"/>
                      </a:lnTo>
                      <a:lnTo>
                        <a:pt x="118" y="19"/>
                      </a:lnTo>
                      <a:lnTo>
                        <a:pt x="119" y="19"/>
                      </a:lnTo>
                      <a:lnTo>
                        <a:pt x="121" y="19"/>
                      </a:lnTo>
                      <a:lnTo>
                        <a:pt x="123" y="19"/>
                      </a:lnTo>
                      <a:lnTo>
                        <a:pt x="125" y="19"/>
                      </a:lnTo>
                      <a:lnTo>
                        <a:pt x="127" y="19"/>
                      </a:lnTo>
                      <a:lnTo>
                        <a:pt x="129" y="19"/>
                      </a:lnTo>
                      <a:lnTo>
                        <a:pt x="131" y="19"/>
                      </a:lnTo>
                      <a:lnTo>
                        <a:pt x="133" y="19"/>
                      </a:lnTo>
                      <a:lnTo>
                        <a:pt x="135" y="19"/>
                      </a:lnTo>
                      <a:lnTo>
                        <a:pt x="137" y="19"/>
                      </a:lnTo>
                      <a:lnTo>
                        <a:pt x="139" y="19"/>
                      </a:lnTo>
                      <a:lnTo>
                        <a:pt x="139" y="21"/>
                      </a:lnTo>
                      <a:lnTo>
                        <a:pt x="141" y="21"/>
                      </a:lnTo>
                      <a:lnTo>
                        <a:pt x="142" y="21"/>
                      </a:lnTo>
                      <a:lnTo>
                        <a:pt x="144" y="21"/>
                      </a:lnTo>
                      <a:lnTo>
                        <a:pt x="146" y="23"/>
                      </a:lnTo>
                      <a:lnTo>
                        <a:pt x="148" y="23"/>
                      </a:lnTo>
                      <a:lnTo>
                        <a:pt x="150" y="23"/>
                      </a:lnTo>
                      <a:lnTo>
                        <a:pt x="152" y="25"/>
                      </a:lnTo>
                      <a:lnTo>
                        <a:pt x="154" y="25"/>
                      </a:lnTo>
                      <a:lnTo>
                        <a:pt x="156" y="27"/>
                      </a:lnTo>
                      <a:lnTo>
                        <a:pt x="158" y="27"/>
                      </a:lnTo>
                      <a:lnTo>
                        <a:pt x="160" y="29"/>
                      </a:lnTo>
                      <a:lnTo>
                        <a:pt x="162" y="31"/>
                      </a:lnTo>
                      <a:lnTo>
                        <a:pt x="164" y="33"/>
                      </a:lnTo>
                      <a:lnTo>
                        <a:pt x="164" y="35"/>
                      </a:lnTo>
                      <a:lnTo>
                        <a:pt x="165" y="35"/>
                      </a:lnTo>
                      <a:lnTo>
                        <a:pt x="165" y="37"/>
                      </a:lnTo>
                      <a:lnTo>
                        <a:pt x="165" y="39"/>
                      </a:lnTo>
                      <a:lnTo>
                        <a:pt x="167" y="39"/>
                      </a:lnTo>
                      <a:lnTo>
                        <a:pt x="167" y="37"/>
                      </a:lnTo>
                      <a:lnTo>
                        <a:pt x="169" y="37"/>
                      </a:lnTo>
                      <a:lnTo>
                        <a:pt x="169" y="35"/>
                      </a:lnTo>
                      <a:lnTo>
                        <a:pt x="171" y="35"/>
                      </a:lnTo>
                      <a:lnTo>
                        <a:pt x="171" y="33"/>
                      </a:lnTo>
                      <a:lnTo>
                        <a:pt x="171" y="31"/>
                      </a:lnTo>
                      <a:lnTo>
                        <a:pt x="171" y="29"/>
                      </a:lnTo>
                      <a:lnTo>
                        <a:pt x="173" y="29"/>
                      </a:lnTo>
                      <a:lnTo>
                        <a:pt x="173" y="27"/>
                      </a:lnTo>
                      <a:lnTo>
                        <a:pt x="175" y="27"/>
                      </a:lnTo>
                      <a:lnTo>
                        <a:pt x="177" y="29"/>
                      </a:lnTo>
                      <a:lnTo>
                        <a:pt x="179" y="29"/>
                      </a:lnTo>
                      <a:lnTo>
                        <a:pt x="179" y="31"/>
                      </a:lnTo>
                      <a:lnTo>
                        <a:pt x="179" y="33"/>
                      </a:lnTo>
                      <a:lnTo>
                        <a:pt x="181" y="33"/>
                      </a:lnTo>
                      <a:lnTo>
                        <a:pt x="181" y="35"/>
                      </a:lnTo>
                      <a:lnTo>
                        <a:pt x="181" y="37"/>
                      </a:lnTo>
                      <a:lnTo>
                        <a:pt x="181" y="39"/>
                      </a:lnTo>
                      <a:lnTo>
                        <a:pt x="181" y="41"/>
                      </a:lnTo>
                      <a:lnTo>
                        <a:pt x="179" y="41"/>
                      </a:lnTo>
                      <a:lnTo>
                        <a:pt x="177" y="41"/>
                      </a:lnTo>
                      <a:lnTo>
                        <a:pt x="177" y="43"/>
                      </a:lnTo>
                      <a:lnTo>
                        <a:pt x="175" y="43"/>
                      </a:lnTo>
                      <a:lnTo>
                        <a:pt x="175" y="44"/>
                      </a:lnTo>
                      <a:lnTo>
                        <a:pt x="173" y="44"/>
                      </a:lnTo>
                      <a:lnTo>
                        <a:pt x="171" y="44"/>
                      </a:lnTo>
                      <a:lnTo>
                        <a:pt x="169" y="44"/>
                      </a:lnTo>
                      <a:lnTo>
                        <a:pt x="169" y="43"/>
                      </a:lnTo>
                      <a:lnTo>
                        <a:pt x="171" y="43"/>
                      </a:lnTo>
                      <a:lnTo>
                        <a:pt x="171" y="41"/>
                      </a:lnTo>
                      <a:lnTo>
                        <a:pt x="171" y="39"/>
                      </a:lnTo>
                      <a:lnTo>
                        <a:pt x="171" y="41"/>
                      </a:lnTo>
                      <a:lnTo>
                        <a:pt x="169" y="41"/>
                      </a:lnTo>
                      <a:lnTo>
                        <a:pt x="169" y="43"/>
                      </a:lnTo>
                      <a:lnTo>
                        <a:pt x="167" y="43"/>
                      </a:lnTo>
                      <a:lnTo>
                        <a:pt x="167" y="44"/>
                      </a:lnTo>
                      <a:lnTo>
                        <a:pt x="165" y="44"/>
                      </a:lnTo>
                      <a:lnTo>
                        <a:pt x="165" y="46"/>
                      </a:lnTo>
                      <a:lnTo>
                        <a:pt x="164" y="46"/>
                      </a:lnTo>
                      <a:lnTo>
                        <a:pt x="162" y="46"/>
                      </a:lnTo>
                      <a:lnTo>
                        <a:pt x="162" y="48"/>
                      </a:lnTo>
                      <a:lnTo>
                        <a:pt x="160" y="48"/>
                      </a:lnTo>
                      <a:lnTo>
                        <a:pt x="158" y="50"/>
                      </a:lnTo>
                      <a:lnTo>
                        <a:pt x="156" y="50"/>
                      </a:lnTo>
                      <a:lnTo>
                        <a:pt x="154" y="50"/>
                      </a:lnTo>
                      <a:lnTo>
                        <a:pt x="154" y="52"/>
                      </a:lnTo>
                      <a:lnTo>
                        <a:pt x="152" y="52"/>
                      </a:lnTo>
                      <a:lnTo>
                        <a:pt x="150" y="52"/>
                      </a:lnTo>
                      <a:lnTo>
                        <a:pt x="148" y="52"/>
                      </a:lnTo>
                      <a:lnTo>
                        <a:pt x="146" y="52"/>
                      </a:lnTo>
                      <a:lnTo>
                        <a:pt x="144" y="52"/>
                      </a:lnTo>
                      <a:lnTo>
                        <a:pt x="144" y="50"/>
                      </a:lnTo>
                      <a:lnTo>
                        <a:pt x="144" y="48"/>
                      </a:lnTo>
                      <a:lnTo>
                        <a:pt x="144" y="50"/>
                      </a:lnTo>
                      <a:lnTo>
                        <a:pt x="142" y="50"/>
                      </a:lnTo>
                      <a:lnTo>
                        <a:pt x="141" y="50"/>
                      </a:lnTo>
                      <a:lnTo>
                        <a:pt x="141" y="52"/>
                      </a:lnTo>
                      <a:lnTo>
                        <a:pt x="139" y="52"/>
                      </a:lnTo>
                      <a:lnTo>
                        <a:pt x="137" y="52"/>
                      </a:lnTo>
                      <a:lnTo>
                        <a:pt x="135" y="52"/>
                      </a:lnTo>
                      <a:lnTo>
                        <a:pt x="133" y="52"/>
                      </a:lnTo>
                      <a:lnTo>
                        <a:pt x="133" y="54"/>
                      </a:lnTo>
                      <a:lnTo>
                        <a:pt x="131" y="54"/>
                      </a:lnTo>
                      <a:lnTo>
                        <a:pt x="131" y="52"/>
                      </a:lnTo>
                      <a:lnTo>
                        <a:pt x="133" y="52"/>
                      </a:lnTo>
                      <a:lnTo>
                        <a:pt x="133" y="50"/>
                      </a:lnTo>
                      <a:lnTo>
                        <a:pt x="131" y="48"/>
                      </a:lnTo>
                      <a:lnTo>
                        <a:pt x="129" y="48"/>
                      </a:lnTo>
                      <a:lnTo>
                        <a:pt x="127" y="48"/>
                      </a:lnTo>
                      <a:lnTo>
                        <a:pt x="127" y="50"/>
                      </a:lnTo>
                      <a:lnTo>
                        <a:pt x="125" y="50"/>
                      </a:lnTo>
                      <a:lnTo>
                        <a:pt x="123" y="50"/>
                      </a:lnTo>
                      <a:lnTo>
                        <a:pt x="121" y="50"/>
                      </a:lnTo>
                      <a:lnTo>
                        <a:pt x="119" y="50"/>
                      </a:lnTo>
                      <a:lnTo>
                        <a:pt x="118" y="48"/>
                      </a:lnTo>
                      <a:lnTo>
                        <a:pt x="116" y="48"/>
                      </a:lnTo>
                      <a:lnTo>
                        <a:pt x="114" y="48"/>
                      </a:lnTo>
                      <a:lnTo>
                        <a:pt x="114" y="46"/>
                      </a:lnTo>
                      <a:lnTo>
                        <a:pt x="112" y="46"/>
                      </a:lnTo>
                      <a:lnTo>
                        <a:pt x="112" y="44"/>
                      </a:lnTo>
                      <a:lnTo>
                        <a:pt x="116" y="54"/>
                      </a:lnTo>
                      <a:lnTo>
                        <a:pt x="116" y="56"/>
                      </a:lnTo>
                      <a:lnTo>
                        <a:pt x="114" y="56"/>
                      </a:lnTo>
                      <a:lnTo>
                        <a:pt x="112" y="56"/>
                      </a:lnTo>
                      <a:lnTo>
                        <a:pt x="110" y="56"/>
                      </a:lnTo>
                      <a:lnTo>
                        <a:pt x="108" y="56"/>
                      </a:lnTo>
                      <a:lnTo>
                        <a:pt x="106" y="56"/>
                      </a:lnTo>
                      <a:lnTo>
                        <a:pt x="104" y="56"/>
                      </a:lnTo>
                      <a:lnTo>
                        <a:pt x="104" y="58"/>
                      </a:lnTo>
                      <a:lnTo>
                        <a:pt x="102" y="58"/>
                      </a:lnTo>
                      <a:lnTo>
                        <a:pt x="100" y="58"/>
                      </a:lnTo>
                      <a:lnTo>
                        <a:pt x="98" y="58"/>
                      </a:lnTo>
                      <a:lnTo>
                        <a:pt x="96" y="58"/>
                      </a:lnTo>
                      <a:lnTo>
                        <a:pt x="87" y="58"/>
                      </a:lnTo>
                      <a:lnTo>
                        <a:pt x="87" y="56"/>
                      </a:lnTo>
                      <a:lnTo>
                        <a:pt x="85" y="56"/>
                      </a:lnTo>
                      <a:lnTo>
                        <a:pt x="85" y="54"/>
                      </a:lnTo>
                      <a:lnTo>
                        <a:pt x="83" y="54"/>
                      </a:lnTo>
                      <a:lnTo>
                        <a:pt x="83" y="56"/>
                      </a:lnTo>
                      <a:lnTo>
                        <a:pt x="79" y="58"/>
                      </a:lnTo>
                      <a:lnTo>
                        <a:pt x="79" y="60"/>
                      </a:lnTo>
                      <a:lnTo>
                        <a:pt x="77" y="60"/>
                      </a:lnTo>
                      <a:lnTo>
                        <a:pt x="75" y="60"/>
                      </a:lnTo>
                      <a:lnTo>
                        <a:pt x="75" y="58"/>
                      </a:lnTo>
                      <a:lnTo>
                        <a:pt x="73" y="58"/>
                      </a:lnTo>
                      <a:lnTo>
                        <a:pt x="71" y="58"/>
                      </a:lnTo>
                      <a:lnTo>
                        <a:pt x="70" y="58"/>
                      </a:lnTo>
                      <a:lnTo>
                        <a:pt x="68" y="58"/>
                      </a:lnTo>
                      <a:lnTo>
                        <a:pt x="66" y="58"/>
                      </a:lnTo>
                      <a:lnTo>
                        <a:pt x="64" y="58"/>
                      </a:lnTo>
                      <a:lnTo>
                        <a:pt x="64" y="56"/>
                      </a:lnTo>
                      <a:lnTo>
                        <a:pt x="62" y="56"/>
                      </a:lnTo>
                      <a:lnTo>
                        <a:pt x="54" y="52"/>
                      </a:lnTo>
                      <a:lnTo>
                        <a:pt x="50" y="56"/>
                      </a:lnTo>
                      <a:lnTo>
                        <a:pt x="48" y="56"/>
                      </a:lnTo>
                      <a:lnTo>
                        <a:pt x="46" y="56"/>
                      </a:lnTo>
                      <a:lnTo>
                        <a:pt x="45" y="56"/>
                      </a:lnTo>
                      <a:lnTo>
                        <a:pt x="45" y="54"/>
                      </a:lnTo>
                      <a:lnTo>
                        <a:pt x="43" y="54"/>
                      </a:lnTo>
                      <a:lnTo>
                        <a:pt x="41" y="54"/>
                      </a:lnTo>
                      <a:lnTo>
                        <a:pt x="41" y="52"/>
                      </a:lnTo>
                      <a:lnTo>
                        <a:pt x="39" y="52"/>
                      </a:lnTo>
                      <a:lnTo>
                        <a:pt x="37" y="52"/>
                      </a:lnTo>
                      <a:lnTo>
                        <a:pt x="37" y="54"/>
                      </a:lnTo>
                      <a:lnTo>
                        <a:pt x="35" y="54"/>
                      </a:lnTo>
                      <a:lnTo>
                        <a:pt x="33" y="54"/>
                      </a:lnTo>
                      <a:lnTo>
                        <a:pt x="29" y="50"/>
                      </a:lnTo>
                      <a:lnTo>
                        <a:pt x="29" y="52"/>
                      </a:lnTo>
                      <a:lnTo>
                        <a:pt x="29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3" y="54"/>
                      </a:lnTo>
                      <a:lnTo>
                        <a:pt x="23" y="52"/>
                      </a:lnTo>
                      <a:lnTo>
                        <a:pt x="22" y="52"/>
                      </a:lnTo>
                      <a:lnTo>
                        <a:pt x="20" y="52"/>
                      </a:lnTo>
                      <a:lnTo>
                        <a:pt x="18" y="52"/>
                      </a:ln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4" y="50"/>
                      </a:lnTo>
                      <a:lnTo>
                        <a:pt x="16" y="50"/>
                      </a:lnTo>
                      <a:lnTo>
                        <a:pt x="16" y="48"/>
                      </a:lnTo>
                      <a:lnTo>
                        <a:pt x="16" y="46"/>
                      </a:lnTo>
                      <a:lnTo>
                        <a:pt x="14" y="46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12" y="46"/>
                      </a:lnTo>
                      <a:lnTo>
                        <a:pt x="12" y="48"/>
                      </a:lnTo>
                      <a:lnTo>
                        <a:pt x="10" y="48"/>
                      </a:lnTo>
                      <a:lnTo>
                        <a:pt x="8" y="50"/>
                      </a:lnTo>
                      <a:lnTo>
                        <a:pt x="6" y="50"/>
                      </a:lnTo>
                      <a:close/>
                    </a:path>
                  </a:pathLst>
                </a:custGeom>
                <a:solidFill>
                  <a:srgbClr val="8C3F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69" name="Freeform 118"/>
                <p:cNvSpPr>
                  <a:spLocks noEditPoints="1"/>
                </p:cNvSpPr>
                <p:nvPr/>
              </p:nvSpPr>
              <p:spPr bwMode="auto">
                <a:xfrm>
                  <a:off x="3024" y="2709"/>
                  <a:ext cx="132" cy="36"/>
                </a:xfrm>
                <a:custGeom>
                  <a:avLst/>
                  <a:gdLst>
                    <a:gd name="T0" fmla="*/ 119 w 132"/>
                    <a:gd name="T1" fmla="*/ 2 h 36"/>
                    <a:gd name="T2" fmla="*/ 125 w 132"/>
                    <a:gd name="T3" fmla="*/ 2 h 36"/>
                    <a:gd name="T4" fmla="*/ 128 w 132"/>
                    <a:gd name="T5" fmla="*/ 4 h 36"/>
                    <a:gd name="T6" fmla="*/ 132 w 132"/>
                    <a:gd name="T7" fmla="*/ 6 h 36"/>
                    <a:gd name="T8" fmla="*/ 127 w 132"/>
                    <a:gd name="T9" fmla="*/ 6 h 36"/>
                    <a:gd name="T10" fmla="*/ 123 w 132"/>
                    <a:gd name="T11" fmla="*/ 8 h 36"/>
                    <a:gd name="T12" fmla="*/ 117 w 132"/>
                    <a:gd name="T13" fmla="*/ 8 h 36"/>
                    <a:gd name="T14" fmla="*/ 113 w 132"/>
                    <a:gd name="T15" fmla="*/ 6 h 36"/>
                    <a:gd name="T16" fmla="*/ 113 w 132"/>
                    <a:gd name="T17" fmla="*/ 4 h 36"/>
                    <a:gd name="T18" fmla="*/ 115 w 132"/>
                    <a:gd name="T19" fmla="*/ 0 h 36"/>
                    <a:gd name="T20" fmla="*/ 0 w 132"/>
                    <a:gd name="T21" fmla="*/ 4 h 36"/>
                    <a:gd name="T22" fmla="*/ 2 w 132"/>
                    <a:gd name="T23" fmla="*/ 8 h 36"/>
                    <a:gd name="T24" fmla="*/ 8 w 132"/>
                    <a:gd name="T25" fmla="*/ 10 h 36"/>
                    <a:gd name="T26" fmla="*/ 13 w 132"/>
                    <a:gd name="T27" fmla="*/ 11 h 36"/>
                    <a:gd name="T28" fmla="*/ 19 w 132"/>
                    <a:gd name="T29" fmla="*/ 11 h 36"/>
                    <a:gd name="T30" fmla="*/ 25 w 132"/>
                    <a:gd name="T31" fmla="*/ 11 h 36"/>
                    <a:gd name="T32" fmla="*/ 31 w 132"/>
                    <a:gd name="T33" fmla="*/ 13 h 36"/>
                    <a:gd name="T34" fmla="*/ 34 w 132"/>
                    <a:gd name="T35" fmla="*/ 15 h 36"/>
                    <a:gd name="T36" fmla="*/ 38 w 132"/>
                    <a:gd name="T37" fmla="*/ 19 h 36"/>
                    <a:gd name="T38" fmla="*/ 42 w 132"/>
                    <a:gd name="T39" fmla="*/ 21 h 36"/>
                    <a:gd name="T40" fmla="*/ 46 w 132"/>
                    <a:gd name="T41" fmla="*/ 25 h 36"/>
                    <a:gd name="T42" fmla="*/ 52 w 132"/>
                    <a:gd name="T43" fmla="*/ 29 h 36"/>
                    <a:gd name="T44" fmla="*/ 55 w 132"/>
                    <a:gd name="T45" fmla="*/ 31 h 36"/>
                    <a:gd name="T46" fmla="*/ 61 w 132"/>
                    <a:gd name="T47" fmla="*/ 35 h 36"/>
                    <a:gd name="T48" fmla="*/ 65 w 132"/>
                    <a:gd name="T49" fmla="*/ 36 h 36"/>
                    <a:gd name="T50" fmla="*/ 69 w 132"/>
                    <a:gd name="T51" fmla="*/ 31 h 36"/>
                    <a:gd name="T52" fmla="*/ 73 w 132"/>
                    <a:gd name="T53" fmla="*/ 29 h 36"/>
                    <a:gd name="T54" fmla="*/ 77 w 132"/>
                    <a:gd name="T55" fmla="*/ 23 h 36"/>
                    <a:gd name="T56" fmla="*/ 79 w 132"/>
                    <a:gd name="T57" fmla="*/ 19 h 36"/>
                    <a:gd name="T58" fmla="*/ 82 w 132"/>
                    <a:gd name="T59" fmla="*/ 17 h 36"/>
                    <a:gd name="T60" fmla="*/ 86 w 132"/>
                    <a:gd name="T61" fmla="*/ 13 h 36"/>
                    <a:gd name="T62" fmla="*/ 92 w 132"/>
                    <a:gd name="T63" fmla="*/ 10 h 36"/>
                    <a:gd name="T64" fmla="*/ 98 w 132"/>
                    <a:gd name="T65" fmla="*/ 8 h 36"/>
                    <a:gd name="T66" fmla="*/ 96 w 132"/>
                    <a:gd name="T67" fmla="*/ 4 h 36"/>
                    <a:gd name="T68" fmla="*/ 92 w 132"/>
                    <a:gd name="T69" fmla="*/ 6 h 36"/>
                    <a:gd name="T70" fmla="*/ 88 w 132"/>
                    <a:gd name="T71" fmla="*/ 8 h 36"/>
                    <a:gd name="T72" fmla="*/ 82 w 132"/>
                    <a:gd name="T73" fmla="*/ 10 h 36"/>
                    <a:gd name="T74" fmla="*/ 79 w 132"/>
                    <a:gd name="T75" fmla="*/ 13 h 36"/>
                    <a:gd name="T76" fmla="*/ 77 w 132"/>
                    <a:gd name="T77" fmla="*/ 17 h 36"/>
                    <a:gd name="T78" fmla="*/ 73 w 132"/>
                    <a:gd name="T79" fmla="*/ 21 h 36"/>
                    <a:gd name="T80" fmla="*/ 69 w 132"/>
                    <a:gd name="T81" fmla="*/ 25 h 36"/>
                    <a:gd name="T82" fmla="*/ 67 w 132"/>
                    <a:gd name="T83" fmla="*/ 31 h 36"/>
                    <a:gd name="T84" fmla="*/ 63 w 132"/>
                    <a:gd name="T85" fmla="*/ 33 h 36"/>
                    <a:gd name="T86" fmla="*/ 59 w 132"/>
                    <a:gd name="T87" fmla="*/ 33 h 36"/>
                    <a:gd name="T88" fmla="*/ 57 w 132"/>
                    <a:gd name="T89" fmla="*/ 29 h 36"/>
                    <a:gd name="T90" fmla="*/ 52 w 132"/>
                    <a:gd name="T91" fmla="*/ 25 h 36"/>
                    <a:gd name="T92" fmla="*/ 48 w 132"/>
                    <a:gd name="T93" fmla="*/ 23 h 36"/>
                    <a:gd name="T94" fmla="*/ 42 w 132"/>
                    <a:gd name="T95" fmla="*/ 17 h 36"/>
                    <a:gd name="T96" fmla="*/ 38 w 132"/>
                    <a:gd name="T97" fmla="*/ 13 h 36"/>
                    <a:gd name="T98" fmla="*/ 32 w 132"/>
                    <a:gd name="T99" fmla="*/ 11 h 36"/>
                    <a:gd name="T100" fmla="*/ 27 w 132"/>
                    <a:gd name="T101" fmla="*/ 10 h 36"/>
                    <a:gd name="T102" fmla="*/ 21 w 132"/>
                    <a:gd name="T103" fmla="*/ 10 h 36"/>
                    <a:gd name="T104" fmla="*/ 17 w 132"/>
                    <a:gd name="T105" fmla="*/ 8 h 36"/>
                    <a:gd name="T106" fmla="*/ 11 w 132"/>
                    <a:gd name="T107" fmla="*/ 8 h 36"/>
                    <a:gd name="T108" fmla="*/ 6 w 132"/>
                    <a:gd name="T109" fmla="*/ 6 h 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32"/>
                    <a:gd name="T166" fmla="*/ 0 h 36"/>
                    <a:gd name="T167" fmla="*/ 132 w 132"/>
                    <a:gd name="T168" fmla="*/ 36 h 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32" h="36">
                      <a:moveTo>
                        <a:pt x="115" y="0"/>
                      </a:moveTo>
                      <a:lnTo>
                        <a:pt x="117" y="2"/>
                      </a:lnTo>
                      <a:lnTo>
                        <a:pt x="119" y="2"/>
                      </a:lnTo>
                      <a:lnTo>
                        <a:pt x="121" y="2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5" y="4"/>
                      </a:lnTo>
                      <a:lnTo>
                        <a:pt x="127" y="4"/>
                      </a:lnTo>
                      <a:lnTo>
                        <a:pt x="128" y="4"/>
                      </a:lnTo>
                      <a:lnTo>
                        <a:pt x="130" y="4"/>
                      </a:lnTo>
                      <a:lnTo>
                        <a:pt x="132" y="4"/>
                      </a:lnTo>
                      <a:lnTo>
                        <a:pt x="132" y="6"/>
                      </a:lnTo>
                      <a:lnTo>
                        <a:pt x="130" y="6"/>
                      </a:lnTo>
                      <a:lnTo>
                        <a:pt x="128" y="6"/>
                      </a:lnTo>
                      <a:lnTo>
                        <a:pt x="127" y="6"/>
                      </a:lnTo>
                      <a:lnTo>
                        <a:pt x="127" y="8"/>
                      </a:lnTo>
                      <a:lnTo>
                        <a:pt x="125" y="8"/>
                      </a:lnTo>
                      <a:lnTo>
                        <a:pt x="123" y="8"/>
                      </a:lnTo>
                      <a:lnTo>
                        <a:pt x="121" y="8"/>
                      </a:lnTo>
                      <a:lnTo>
                        <a:pt x="119" y="8"/>
                      </a:lnTo>
                      <a:lnTo>
                        <a:pt x="117" y="8"/>
                      </a:lnTo>
                      <a:lnTo>
                        <a:pt x="117" y="6"/>
                      </a:lnTo>
                      <a:lnTo>
                        <a:pt x="115" y="6"/>
                      </a:lnTo>
                      <a:lnTo>
                        <a:pt x="113" y="6"/>
                      </a:lnTo>
                      <a:lnTo>
                        <a:pt x="111" y="6"/>
                      </a:lnTo>
                      <a:lnTo>
                        <a:pt x="113" y="6"/>
                      </a:lnTo>
                      <a:lnTo>
                        <a:pt x="113" y="4"/>
                      </a:lnTo>
                      <a:lnTo>
                        <a:pt x="113" y="2"/>
                      </a:lnTo>
                      <a:lnTo>
                        <a:pt x="115" y="2"/>
                      </a:lnTo>
                      <a:lnTo>
                        <a:pt x="115" y="0"/>
                      </a:lnTo>
                      <a:close/>
                      <a:moveTo>
                        <a:pt x="4" y="4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9" y="10"/>
                      </a:lnTo>
                      <a:lnTo>
                        <a:pt x="11" y="11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7" y="11"/>
                      </a:lnTo>
                      <a:lnTo>
                        <a:pt x="19" y="11"/>
                      </a:lnTo>
                      <a:lnTo>
                        <a:pt x="21" y="11"/>
                      </a:lnTo>
                      <a:lnTo>
                        <a:pt x="23" y="11"/>
                      </a:lnTo>
                      <a:lnTo>
                        <a:pt x="25" y="11"/>
                      </a:lnTo>
                      <a:lnTo>
                        <a:pt x="27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2" y="13"/>
                      </a:lnTo>
                      <a:lnTo>
                        <a:pt x="32" y="15"/>
                      </a:lnTo>
                      <a:lnTo>
                        <a:pt x="34" y="15"/>
                      </a:lnTo>
                      <a:lnTo>
                        <a:pt x="36" y="17"/>
                      </a:lnTo>
                      <a:lnTo>
                        <a:pt x="38" y="17"/>
                      </a:lnTo>
                      <a:lnTo>
                        <a:pt x="38" y="19"/>
                      </a:lnTo>
                      <a:lnTo>
                        <a:pt x="40" y="19"/>
                      </a:lnTo>
                      <a:lnTo>
                        <a:pt x="40" y="21"/>
                      </a:lnTo>
                      <a:lnTo>
                        <a:pt x="42" y="21"/>
                      </a:lnTo>
                      <a:lnTo>
                        <a:pt x="44" y="23"/>
                      </a:lnTo>
                      <a:lnTo>
                        <a:pt x="46" y="23"/>
                      </a:lnTo>
                      <a:lnTo>
                        <a:pt x="46" y="25"/>
                      </a:lnTo>
                      <a:lnTo>
                        <a:pt x="48" y="25"/>
                      </a:lnTo>
                      <a:lnTo>
                        <a:pt x="50" y="27"/>
                      </a:lnTo>
                      <a:lnTo>
                        <a:pt x="52" y="29"/>
                      </a:lnTo>
                      <a:lnTo>
                        <a:pt x="54" y="29"/>
                      </a:lnTo>
                      <a:lnTo>
                        <a:pt x="54" y="31"/>
                      </a:lnTo>
                      <a:lnTo>
                        <a:pt x="55" y="31"/>
                      </a:lnTo>
                      <a:lnTo>
                        <a:pt x="57" y="33"/>
                      </a:lnTo>
                      <a:lnTo>
                        <a:pt x="59" y="35"/>
                      </a:lnTo>
                      <a:lnTo>
                        <a:pt x="61" y="35"/>
                      </a:lnTo>
                      <a:lnTo>
                        <a:pt x="61" y="36"/>
                      </a:lnTo>
                      <a:lnTo>
                        <a:pt x="63" y="36"/>
                      </a:lnTo>
                      <a:lnTo>
                        <a:pt x="65" y="36"/>
                      </a:lnTo>
                      <a:lnTo>
                        <a:pt x="67" y="35"/>
                      </a:lnTo>
                      <a:lnTo>
                        <a:pt x="69" y="33"/>
                      </a:lnTo>
                      <a:lnTo>
                        <a:pt x="69" y="31"/>
                      </a:lnTo>
                      <a:lnTo>
                        <a:pt x="71" y="31"/>
                      </a:lnTo>
                      <a:lnTo>
                        <a:pt x="71" y="29"/>
                      </a:lnTo>
                      <a:lnTo>
                        <a:pt x="73" y="29"/>
                      </a:lnTo>
                      <a:lnTo>
                        <a:pt x="73" y="27"/>
                      </a:lnTo>
                      <a:lnTo>
                        <a:pt x="75" y="25"/>
                      </a:lnTo>
                      <a:lnTo>
                        <a:pt x="77" y="23"/>
                      </a:lnTo>
                      <a:lnTo>
                        <a:pt x="77" y="21"/>
                      </a:lnTo>
                      <a:lnTo>
                        <a:pt x="79" y="21"/>
                      </a:lnTo>
                      <a:lnTo>
                        <a:pt x="79" y="19"/>
                      </a:lnTo>
                      <a:lnTo>
                        <a:pt x="80" y="19"/>
                      </a:lnTo>
                      <a:lnTo>
                        <a:pt x="80" y="17"/>
                      </a:lnTo>
                      <a:lnTo>
                        <a:pt x="82" y="17"/>
                      </a:lnTo>
                      <a:lnTo>
                        <a:pt x="82" y="15"/>
                      </a:lnTo>
                      <a:lnTo>
                        <a:pt x="84" y="15"/>
                      </a:lnTo>
                      <a:lnTo>
                        <a:pt x="86" y="13"/>
                      </a:lnTo>
                      <a:lnTo>
                        <a:pt x="88" y="11"/>
                      </a:lnTo>
                      <a:lnTo>
                        <a:pt x="90" y="10"/>
                      </a:lnTo>
                      <a:lnTo>
                        <a:pt x="92" y="10"/>
                      </a:lnTo>
                      <a:lnTo>
                        <a:pt x="94" y="8"/>
                      </a:lnTo>
                      <a:lnTo>
                        <a:pt x="96" y="8"/>
                      </a:lnTo>
                      <a:lnTo>
                        <a:pt x="98" y="8"/>
                      </a:lnTo>
                      <a:lnTo>
                        <a:pt x="98" y="6"/>
                      </a:lnTo>
                      <a:lnTo>
                        <a:pt x="96" y="6"/>
                      </a:lnTo>
                      <a:lnTo>
                        <a:pt x="96" y="4"/>
                      </a:lnTo>
                      <a:lnTo>
                        <a:pt x="94" y="4"/>
                      </a:lnTo>
                      <a:lnTo>
                        <a:pt x="92" y="4"/>
                      </a:lnTo>
                      <a:lnTo>
                        <a:pt x="92" y="6"/>
                      </a:lnTo>
                      <a:lnTo>
                        <a:pt x="90" y="6"/>
                      </a:lnTo>
                      <a:lnTo>
                        <a:pt x="88" y="6"/>
                      </a:lnTo>
                      <a:lnTo>
                        <a:pt x="88" y="8"/>
                      </a:lnTo>
                      <a:lnTo>
                        <a:pt x="86" y="8"/>
                      </a:lnTo>
                      <a:lnTo>
                        <a:pt x="84" y="10"/>
                      </a:lnTo>
                      <a:lnTo>
                        <a:pt x="82" y="10"/>
                      </a:lnTo>
                      <a:lnTo>
                        <a:pt x="82" y="11"/>
                      </a:lnTo>
                      <a:lnTo>
                        <a:pt x="80" y="11"/>
                      </a:lnTo>
                      <a:lnTo>
                        <a:pt x="79" y="13"/>
                      </a:lnTo>
                      <a:lnTo>
                        <a:pt x="79" y="15"/>
                      </a:lnTo>
                      <a:lnTo>
                        <a:pt x="77" y="15"/>
                      </a:lnTo>
                      <a:lnTo>
                        <a:pt x="77" y="17"/>
                      </a:lnTo>
                      <a:lnTo>
                        <a:pt x="75" y="17"/>
                      </a:lnTo>
                      <a:lnTo>
                        <a:pt x="75" y="19"/>
                      </a:lnTo>
                      <a:lnTo>
                        <a:pt x="73" y="21"/>
                      </a:lnTo>
                      <a:lnTo>
                        <a:pt x="71" y="23"/>
                      </a:lnTo>
                      <a:lnTo>
                        <a:pt x="71" y="25"/>
                      </a:lnTo>
                      <a:lnTo>
                        <a:pt x="69" y="25"/>
                      </a:lnTo>
                      <a:lnTo>
                        <a:pt x="69" y="27"/>
                      </a:lnTo>
                      <a:lnTo>
                        <a:pt x="67" y="29"/>
                      </a:lnTo>
                      <a:lnTo>
                        <a:pt x="67" y="31"/>
                      </a:lnTo>
                      <a:lnTo>
                        <a:pt x="65" y="31"/>
                      </a:lnTo>
                      <a:lnTo>
                        <a:pt x="65" y="33"/>
                      </a:lnTo>
                      <a:lnTo>
                        <a:pt x="63" y="33"/>
                      </a:lnTo>
                      <a:lnTo>
                        <a:pt x="63" y="35"/>
                      </a:lnTo>
                      <a:lnTo>
                        <a:pt x="61" y="33"/>
                      </a:lnTo>
                      <a:lnTo>
                        <a:pt x="59" y="33"/>
                      </a:lnTo>
                      <a:lnTo>
                        <a:pt x="59" y="31"/>
                      </a:lnTo>
                      <a:lnTo>
                        <a:pt x="57" y="31"/>
                      </a:lnTo>
                      <a:lnTo>
                        <a:pt x="57" y="29"/>
                      </a:lnTo>
                      <a:lnTo>
                        <a:pt x="55" y="29"/>
                      </a:lnTo>
                      <a:lnTo>
                        <a:pt x="54" y="27"/>
                      </a:lnTo>
                      <a:lnTo>
                        <a:pt x="52" y="25"/>
                      </a:lnTo>
                      <a:lnTo>
                        <a:pt x="50" y="25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46" y="21"/>
                      </a:lnTo>
                      <a:lnTo>
                        <a:pt x="44" y="19"/>
                      </a:lnTo>
                      <a:lnTo>
                        <a:pt x="42" y="17"/>
                      </a:lnTo>
                      <a:lnTo>
                        <a:pt x="40" y="15"/>
                      </a:lnTo>
                      <a:lnTo>
                        <a:pt x="38" y="15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1" y="10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7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0" name="Freeform 119"/>
                <p:cNvSpPr>
                  <a:spLocks/>
                </p:cNvSpPr>
                <p:nvPr/>
              </p:nvSpPr>
              <p:spPr bwMode="auto">
                <a:xfrm>
                  <a:off x="3135" y="2709"/>
                  <a:ext cx="21" cy="8"/>
                </a:xfrm>
                <a:custGeom>
                  <a:avLst/>
                  <a:gdLst>
                    <a:gd name="T0" fmla="*/ 4 w 21"/>
                    <a:gd name="T1" fmla="*/ 0 h 8"/>
                    <a:gd name="T2" fmla="*/ 8 w 21"/>
                    <a:gd name="T3" fmla="*/ 2 h 8"/>
                    <a:gd name="T4" fmla="*/ 14 w 21"/>
                    <a:gd name="T5" fmla="*/ 2 h 8"/>
                    <a:gd name="T6" fmla="*/ 17 w 21"/>
                    <a:gd name="T7" fmla="*/ 4 h 8"/>
                    <a:gd name="T8" fmla="*/ 21 w 21"/>
                    <a:gd name="T9" fmla="*/ 4 h 8"/>
                    <a:gd name="T10" fmla="*/ 19 w 21"/>
                    <a:gd name="T11" fmla="*/ 6 h 8"/>
                    <a:gd name="T12" fmla="*/ 16 w 21"/>
                    <a:gd name="T13" fmla="*/ 6 h 8"/>
                    <a:gd name="T14" fmla="*/ 14 w 21"/>
                    <a:gd name="T15" fmla="*/ 8 h 8"/>
                    <a:gd name="T16" fmla="*/ 12 w 21"/>
                    <a:gd name="T17" fmla="*/ 8 h 8"/>
                    <a:gd name="T18" fmla="*/ 10 w 21"/>
                    <a:gd name="T19" fmla="*/ 8 h 8"/>
                    <a:gd name="T20" fmla="*/ 6 w 21"/>
                    <a:gd name="T21" fmla="*/ 8 h 8"/>
                    <a:gd name="T22" fmla="*/ 4 w 21"/>
                    <a:gd name="T23" fmla="*/ 6 h 8"/>
                    <a:gd name="T24" fmla="*/ 0 w 21"/>
                    <a:gd name="T25" fmla="*/ 6 h 8"/>
                    <a:gd name="T26" fmla="*/ 2 w 21"/>
                    <a:gd name="T27" fmla="*/ 6 h 8"/>
                    <a:gd name="T28" fmla="*/ 2 w 21"/>
                    <a:gd name="T29" fmla="*/ 4 h 8"/>
                    <a:gd name="T30" fmla="*/ 2 w 21"/>
                    <a:gd name="T31" fmla="*/ 2 h 8"/>
                    <a:gd name="T32" fmla="*/ 4 w 21"/>
                    <a:gd name="T33" fmla="*/ 0 h 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8"/>
                    <a:gd name="T53" fmla="*/ 21 w 21"/>
                    <a:gd name="T54" fmla="*/ 8 h 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8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14" y="2"/>
                      </a:lnTo>
                      <a:lnTo>
                        <a:pt x="17" y="4"/>
                      </a:lnTo>
                      <a:lnTo>
                        <a:pt x="21" y="4"/>
                      </a:lnTo>
                      <a:lnTo>
                        <a:pt x="19" y="6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1" name="Freeform 120"/>
                <p:cNvSpPr>
                  <a:spLocks/>
                </p:cNvSpPr>
                <p:nvPr/>
              </p:nvSpPr>
              <p:spPr bwMode="auto">
                <a:xfrm>
                  <a:off x="3024" y="2713"/>
                  <a:ext cx="98" cy="32"/>
                </a:xfrm>
                <a:custGeom>
                  <a:avLst/>
                  <a:gdLst>
                    <a:gd name="T0" fmla="*/ 4 w 98"/>
                    <a:gd name="T1" fmla="*/ 0 h 32"/>
                    <a:gd name="T2" fmla="*/ 2 w 98"/>
                    <a:gd name="T3" fmla="*/ 0 h 32"/>
                    <a:gd name="T4" fmla="*/ 0 w 98"/>
                    <a:gd name="T5" fmla="*/ 0 h 32"/>
                    <a:gd name="T6" fmla="*/ 8 w 98"/>
                    <a:gd name="T7" fmla="*/ 6 h 32"/>
                    <a:gd name="T8" fmla="*/ 15 w 98"/>
                    <a:gd name="T9" fmla="*/ 7 h 32"/>
                    <a:gd name="T10" fmla="*/ 23 w 98"/>
                    <a:gd name="T11" fmla="*/ 7 h 32"/>
                    <a:gd name="T12" fmla="*/ 31 w 98"/>
                    <a:gd name="T13" fmla="*/ 9 h 32"/>
                    <a:gd name="T14" fmla="*/ 38 w 98"/>
                    <a:gd name="T15" fmla="*/ 13 h 32"/>
                    <a:gd name="T16" fmla="*/ 46 w 98"/>
                    <a:gd name="T17" fmla="*/ 21 h 32"/>
                    <a:gd name="T18" fmla="*/ 57 w 98"/>
                    <a:gd name="T19" fmla="*/ 29 h 32"/>
                    <a:gd name="T20" fmla="*/ 65 w 98"/>
                    <a:gd name="T21" fmla="*/ 32 h 32"/>
                    <a:gd name="T22" fmla="*/ 73 w 98"/>
                    <a:gd name="T23" fmla="*/ 25 h 32"/>
                    <a:gd name="T24" fmla="*/ 80 w 98"/>
                    <a:gd name="T25" fmla="*/ 15 h 32"/>
                    <a:gd name="T26" fmla="*/ 88 w 98"/>
                    <a:gd name="T27" fmla="*/ 7 h 32"/>
                    <a:gd name="T28" fmla="*/ 98 w 98"/>
                    <a:gd name="T29" fmla="*/ 4 h 32"/>
                    <a:gd name="T30" fmla="*/ 98 w 98"/>
                    <a:gd name="T31" fmla="*/ 2 h 32"/>
                    <a:gd name="T32" fmla="*/ 96 w 98"/>
                    <a:gd name="T33" fmla="*/ 2 h 32"/>
                    <a:gd name="T34" fmla="*/ 96 w 98"/>
                    <a:gd name="T35" fmla="*/ 0 h 32"/>
                    <a:gd name="T36" fmla="*/ 94 w 98"/>
                    <a:gd name="T37" fmla="*/ 0 h 32"/>
                    <a:gd name="T38" fmla="*/ 92 w 98"/>
                    <a:gd name="T39" fmla="*/ 2 h 32"/>
                    <a:gd name="T40" fmla="*/ 90 w 98"/>
                    <a:gd name="T41" fmla="*/ 2 h 32"/>
                    <a:gd name="T42" fmla="*/ 88 w 98"/>
                    <a:gd name="T43" fmla="*/ 2 h 32"/>
                    <a:gd name="T44" fmla="*/ 82 w 98"/>
                    <a:gd name="T45" fmla="*/ 7 h 32"/>
                    <a:gd name="T46" fmla="*/ 75 w 98"/>
                    <a:gd name="T47" fmla="*/ 13 h 32"/>
                    <a:gd name="T48" fmla="*/ 69 w 98"/>
                    <a:gd name="T49" fmla="*/ 21 h 32"/>
                    <a:gd name="T50" fmla="*/ 63 w 98"/>
                    <a:gd name="T51" fmla="*/ 31 h 32"/>
                    <a:gd name="T52" fmla="*/ 55 w 98"/>
                    <a:gd name="T53" fmla="*/ 25 h 32"/>
                    <a:gd name="T54" fmla="*/ 46 w 98"/>
                    <a:gd name="T55" fmla="*/ 17 h 32"/>
                    <a:gd name="T56" fmla="*/ 38 w 98"/>
                    <a:gd name="T57" fmla="*/ 11 h 32"/>
                    <a:gd name="T58" fmla="*/ 31 w 98"/>
                    <a:gd name="T59" fmla="*/ 6 h 32"/>
                    <a:gd name="T60" fmla="*/ 25 w 98"/>
                    <a:gd name="T61" fmla="*/ 6 h 32"/>
                    <a:gd name="T62" fmla="*/ 17 w 98"/>
                    <a:gd name="T63" fmla="*/ 4 h 32"/>
                    <a:gd name="T64" fmla="*/ 9 w 98"/>
                    <a:gd name="T65" fmla="*/ 4 h 32"/>
                    <a:gd name="T66" fmla="*/ 4 w 98"/>
                    <a:gd name="T67" fmla="*/ 0 h 3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8"/>
                    <a:gd name="T103" fmla="*/ 0 h 32"/>
                    <a:gd name="T104" fmla="*/ 98 w 98"/>
                    <a:gd name="T105" fmla="*/ 32 h 3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8" h="32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6"/>
                      </a:lnTo>
                      <a:lnTo>
                        <a:pt x="15" y="7"/>
                      </a:lnTo>
                      <a:lnTo>
                        <a:pt x="23" y="7"/>
                      </a:lnTo>
                      <a:lnTo>
                        <a:pt x="31" y="9"/>
                      </a:lnTo>
                      <a:lnTo>
                        <a:pt x="38" y="13"/>
                      </a:lnTo>
                      <a:lnTo>
                        <a:pt x="46" y="21"/>
                      </a:lnTo>
                      <a:lnTo>
                        <a:pt x="57" y="29"/>
                      </a:lnTo>
                      <a:lnTo>
                        <a:pt x="65" y="32"/>
                      </a:lnTo>
                      <a:lnTo>
                        <a:pt x="73" y="25"/>
                      </a:lnTo>
                      <a:lnTo>
                        <a:pt x="80" y="15"/>
                      </a:lnTo>
                      <a:lnTo>
                        <a:pt x="88" y="7"/>
                      </a:lnTo>
                      <a:lnTo>
                        <a:pt x="98" y="4"/>
                      </a:lnTo>
                      <a:lnTo>
                        <a:pt x="98" y="2"/>
                      </a:lnTo>
                      <a:lnTo>
                        <a:pt x="96" y="2"/>
                      </a:lnTo>
                      <a:lnTo>
                        <a:pt x="96" y="0"/>
                      </a:lnTo>
                      <a:lnTo>
                        <a:pt x="94" y="0"/>
                      </a:lnTo>
                      <a:lnTo>
                        <a:pt x="92" y="2"/>
                      </a:lnTo>
                      <a:lnTo>
                        <a:pt x="90" y="2"/>
                      </a:lnTo>
                      <a:lnTo>
                        <a:pt x="88" y="2"/>
                      </a:lnTo>
                      <a:lnTo>
                        <a:pt x="82" y="7"/>
                      </a:lnTo>
                      <a:lnTo>
                        <a:pt x="75" y="13"/>
                      </a:lnTo>
                      <a:lnTo>
                        <a:pt x="69" y="21"/>
                      </a:lnTo>
                      <a:lnTo>
                        <a:pt x="63" y="31"/>
                      </a:lnTo>
                      <a:lnTo>
                        <a:pt x="55" y="25"/>
                      </a:lnTo>
                      <a:lnTo>
                        <a:pt x="46" y="17"/>
                      </a:lnTo>
                      <a:lnTo>
                        <a:pt x="38" y="11"/>
                      </a:lnTo>
                      <a:lnTo>
                        <a:pt x="31" y="6"/>
                      </a:lnTo>
                      <a:lnTo>
                        <a:pt x="25" y="6"/>
                      </a:lnTo>
                      <a:lnTo>
                        <a:pt x="17" y="4"/>
                      </a:lnTo>
                      <a:lnTo>
                        <a:pt x="9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2" name="Freeform 121"/>
                <p:cNvSpPr>
                  <a:spLocks/>
                </p:cNvSpPr>
                <p:nvPr/>
              </p:nvSpPr>
              <p:spPr bwMode="auto">
                <a:xfrm>
                  <a:off x="3028" y="2709"/>
                  <a:ext cx="90" cy="35"/>
                </a:xfrm>
                <a:custGeom>
                  <a:avLst/>
                  <a:gdLst>
                    <a:gd name="T0" fmla="*/ 88 w 90"/>
                    <a:gd name="T1" fmla="*/ 4 h 35"/>
                    <a:gd name="T2" fmla="*/ 84 w 90"/>
                    <a:gd name="T3" fmla="*/ 4 h 35"/>
                    <a:gd name="T4" fmla="*/ 82 w 90"/>
                    <a:gd name="T5" fmla="*/ 2 h 35"/>
                    <a:gd name="T6" fmla="*/ 78 w 90"/>
                    <a:gd name="T7" fmla="*/ 2 h 35"/>
                    <a:gd name="T8" fmla="*/ 76 w 90"/>
                    <a:gd name="T9" fmla="*/ 0 h 35"/>
                    <a:gd name="T10" fmla="*/ 73 w 90"/>
                    <a:gd name="T11" fmla="*/ 2 h 35"/>
                    <a:gd name="T12" fmla="*/ 69 w 90"/>
                    <a:gd name="T13" fmla="*/ 2 h 35"/>
                    <a:gd name="T14" fmla="*/ 65 w 90"/>
                    <a:gd name="T15" fmla="*/ 2 h 35"/>
                    <a:gd name="T16" fmla="*/ 63 w 90"/>
                    <a:gd name="T17" fmla="*/ 4 h 35"/>
                    <a:gd name="T18" fmla="*/ 59 w 90"/>
                    <a:gd name="T19" fmla="*/ 4 h 35"/>
                    <a:gd name="T20" fmla="*/ 55 w 90"/>
                    <a:gd name="T21" fmla="*/ 4 h 35"/>
                    <a:gd name="T22" fmla="*/ 51 w 90"/>
                    <a:gd name="T23" fmla="*/ 4 h 35"/>
                    <a:gd name="T24" fmla="*/ 51 w 90"/>
                    <a:gd name="T25" fmla="*/ 4 h 35"/>
                    <a:gd name="T26" fmla="*/ 48 w 90"/>
                    <a:gd name="T27" fmla="*/ 4 h 35"/>
                    <a:gd name="T28" fmla="*/ 44 w 90"/>
                    <a:gd name="T29" fmla="*/ 4 h 35"/>
                    <a:gd name="T30" fmla="*/ 40 w 90"/>
                    <a:gd name="T31" fmla="*/ 4 h 35"/>
                    <a:gd name="T32" fmla="*/ 36 w 90"/>
                    <a:gd name="T33" fmla="*/ 4 h 35"/>
                    <a:gd name="T34" fmla="*/ 34 w 90"/>
                    <a:gd name="T35" fmla="*/ 6 h 35"/>
                    <a:gd name="T36" fmla="*/ 30 w 90"/>
                    <a:gd name="T37" fmla="*/ 6 h 35"/>
                    <a:gd name="T38" fmla="*/ 27 w 90"/>
                    <a:gd name="T39" fmla="*/ 6 h 35"/>
                    <a:gd name="T40" fmla="*/ 23 w 90"/>
                    <a:gd name="T41" fmla="*/ 4 h 35"/>
                    <a:gd name="T42" fmla="*/ 19 w 90"/>
                    <a:gd name="T43" fmla="*/ 4 h 35"/>
                    <a:gd name="T44" fmla="*/ 15 w 90"/>
                    <a:gd name="T45" fmla="*/ 4 h 35"/>
                    <a:gd name="T46" fmla="*/ 11 w 90"/>
                    <a:gd name="T47" fmla="*/ 4 h 35"/>
                    <a:gd name="T48" fmla="*/ 7 w 90"/>
                    <a:gd name="T49" fmla="*/ 2 h 35"/>
                    <a:gd name="T50" fmla="*/ 5 w 90"/>
                    <a:gd name="T51" fmla="*/ 4 h 35"/>
                    <a:gd name="T52" fmla="*/ 2 w 90"/>
                    <a:gd name="T53" fmla="*/ 4 h 35"/>
                    <a:gd name="T54" fmla="*/ 2 w 90"/>
                    <a:gd name="T55" fmla="*/ 4 h 35"/>
                    <a:gd name="T56" fmla="*/ 4 w 90"/>
                    <a:gd name="T57" fmla="*/ 6 h 35"/>
                    <a:gd name="T58" fmla="*/ 7 w 90"/>
                    <a:gd name="T59" fmla="*/ 8 h 35"/>
                    <a:gd name="T60" fmla="*/ 11 w 90"/>
                    <a:gd name="T61" fmla="*/ 8 h 35"/>
                    <a:gd name="T62" fmla="*/ 15 w 90"/>
                    <a:gd name="T63" fmla="*/ 8 h 35"/>
                    <a:gd name="T64" fmla="*/ 17 w 90"/>
                    <a:gd name="T65" fmla="*/ 10 h 35"/>
                    <a:gd name="T66" fmla="*/ 21 w 90"/>
                    <a:gd name="T67" fmla="*/ 10 h 35"/>
                    <a:gd name="T68" fmla="*/ 25 w 90"/>
                    <a:gd name="T69" fmla="*/ 10 h 35"/>
                    <a:gd name="T70" fmla="*/ 28 w 90"/>
                    <a:gd name="T71" fmla="*/ 11 h 35"/>
                    <a:gd name="T72" fmla="*/ 32 w 90"/>
                    <a:gd name="T73" fmla="*/ 13 h 35"/>
                    <a:gd name="T74" fmla="*/ 34 w 90"/>
                    <a:gd name="T75" fmla="*/ 15 h 35"/>
                    <a:gd name="T76" fmla="*/ 38 w 90"/>
                    <a:gd name="T77" fmla="*/ 17 h 35"/>
                    <a:gd name="T78" fmla="*/ 42 w 90"/>
                    <a:gd name="T79" fmla="*/ 21 h 35"/>
                    <a:gd name="T80" fmla="*/ 46 w 90"/>
                    <a:gd name="T81" fmla="*/ 23 h 35"/>
                    <a:gd name="T82" fmla="*/ 48 w 90"/>
                    <a:gd name="T83" fmla="*/ 25 h 35"/>
                    <a:gd name="T84" fmla="*/ 51 w 90"/>
                    <a:gd name="T85" fmla="*/ 29 h 35"/>
                    <a:gd name="T86" fmla="*/ 53 w 90"/>
                    <a:gd name="T87" fmla="*/ 31 h 35"/>
                    <a:gd name="T88" fmla="*/ 55 w 90"/>
                    <a:gd name="T89" fmla="*/ 33 h 35"/>
                    <a:gd name="T90" fmla="*/ 59 w 90"/>
                    <a:gd name="T91" fmla="*/ 35 h 35"/>
                    <a:gd name="T92" fmla="*/ 61 w 90"/>
                    <a:gd name="T93" fmla="*/ 33 h 35"/>
                    <a:gd name="T94" fmla="*/ 63 w 90"/>
                    <a:gd name="T95" fmla="*/ 31 h 35"/>
                    <a:gd name="T96" fmla="*/ 65 w 90"/>
                    <a:gd name="T97" fmla="*/ 27 h 35"/>
                    <a:gd name="T98" fmla="*/ 67 w 90"/>
                    <a:gd name="T99" fmla="*/ 25 h 35"/>
                    <a:gd name="T100" fmla="*/ 69 w 90"/>
                    <a:gd name="T101" fmla="*/ 21 h 35"/>
                    <a:gd name="T102" fmla="*/ 71 w 90"/>
                    <a:gd name="T103" fmla="*/ 17 h 35"/>
                    <a:gd name="T104" fmla="*/ 73 w 90"/>
                    <a:gd name="T105" fmla="*/ 15 h 35"/>
                    <a:gd name="T106" fmla="*/ 75 w 90"/>
                    <a:gd name="T107" fmla="*/ 13 h 35"/>
                    <a:gd name="T108" fmla="*/ 78 w 90"/>
                    <a:gd name="T109" fmla="*/ 11 h 35"/>
                    <a:gd name="T110" fmla="*/ 80 w 90"/>
                    <a:gd name="T111" fmla="*/ 10 h 35"/>
                    <a:gd name="T112" fmla="*/ 84 w 90"/>
                    <a:gd name="T113" fmla="*/ 8 h 35"/>
                    <a:gd name="T114" fmla="*/ 86 w 90"/>
                    <a:gd name="T115" fmla="*/ 6 h 35"/>
                    <a:gd name="T116" fmla="*/ 88 w 90"/>
                    <a:gd name="T117" fmla="*/ 4 h 3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90"/>
                    <a:gd name="T178" fmla="*/ 0 h 35"/>
                    <a:gd name="T179" fmla="*/ 90 w 90"/>
                    <a:gd name="T180" fmla="*/ 35 h 3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90" h="35">
                      <a:moveTo>
                        <a:pt x="90" y="4"/>
                      </a:moveTo>
                      <a:lnTo>
                        <a:pt x="88" y="4"/>
                      </a:lnTo>
                      <a:lnTo>
                        <a:pt x="86" y="4"/>
                      </a:lnTo>
                      <a:lnTo>
                        <a:pt x="84" y="4"/>
                      </a:lnTo>
                      <a:lnTo>
                        <a:pt x="82" y="4"/>
                      </a:lnTo>
                      <a:lnTo>
                        <a:pt x="82" y="2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8" y="0"/>
                      </a:lnTo>
                      <a:lnTo>
                        <a:pt x="76" y="0"/>
                      </a:lnTo>
                      <a:lnTo>
                        <a:pt x="75" y="0"/>
                      </a:lnTo>
                      <a:lnTo>
                        <a:pt x="73" y="2"/>
                      </a:lnTo>
                      <a:lnTo>
                        <a:pt x="71" y="2"/>
                      </a:lnTo>
                      <a:lnTo>
                        <a:pt x="69" y="2"/>
                      </a:lnTo>
                      <a:lnTo>
                        <a:pt x="67" y="2"/>
                      </a:lnTo>
                      <a:lnTo>
                        <a:pt x="65" y="2"/>
                      </a:lnTo>
                      <a:lnTo>
                        <a:pt x="65" y="4"/>
                      </a:lnTo>
                      <a:lnTo>
                        <a:pt x="63" y="4"/>
                      </a:lnTo>
                      <a:lnTo>
                        <a:pt x="61" y="4"/>
                      </a:lnTo>
                      <a:lnTo>
                        <a:pt x="59" y="4"/>
                      </a:lnTo>
                      <a:lnTo>
                        <a:pt x="57" y="4"/>
                      </a:lnTo>
                      <a:lnTo>
                        <a:pt x="55" y="4"/>
                      </a:lnTo>
                      <a:lnTo>
                        <a:pt x="53" y="4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51" y="4"/>
                      </a:lnTo>
                      <a:lnTo>
                        <a:pt x="50" y="4"/>
                      </a:lnTo>
                      <a:lnTo>
                        <a:pt x="48" y="4"/>
                      </a:lnTo>
                      <a:lnTo>
                        <a:pt x="46" y="4"/>
                      </a:lnTo>
                      <a:lnTo>
                        <a:pt x="44" y="4"/>
                      </a:lnTo>
                      <a:lnTo>
                        <a:pt x="42" y="4"/>
                      </a:lnTo>
                      <a:lnTo>
                        <a:pt x="40" y="4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7" y="8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21" y="10"/>
                      </a:lnTo>
                      <a:lnTo>
                        <a:pt x="23" y="10"/>
                      </a:lnTo>
                      <a:lnTo>
                        <a:pt x="25" y="10"/>
                      </a:lnTo>
                      <a:lnTo>
                        <a:pt x="27" y="10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13"/>
                      </a:lnTo>
                      <a:lnTo>
                        <a:pt x="34" y="13"/>
                      </a:lnTo>
                      <a:lnTo>
                        <a:pt x="34" y="15"/>
                      </a:lnTo>
                      <a:lnTo>
                        <a:pt x="36" y="15"/>
                      </a:lnTo>
                      <a:lnTo>
                        <a:pt x="38" y="17"/>
                      </a:lnTo>
                      <a:lnTo>
                        <a:pt x="40" y="19"/>
                      </a:lnTo>
                      <a:lnTo>
                        <a:pt x="42" y="21"/>
                      </a:lnTo>
                      <a:lnTo>
                        <a:pt x="44" y="23"/>
                      </a:lnTo>
                      <a:lnTo>
                        <a:pt x="46" y="23"/>
                      </a:lnTo>
                      <a:lnTo>
                        <a:pt x="46" y="25"/>
                      </a:lnTo>
                      <a:lnTo>
                        <a:pt x="48" y="25"/>
                      </a:lnTo>
                      <a:lnTo>
                        <a:pt x="50" y="27"/>
                      </a:lnTo>
                      <a:lnTo>
                        <a:pt x="51" y="29"/>
                      </a:lnTo>
                      <a:lnTo>
                        <a:pt x="53" y="29"/>
                      </a:lnTo>
                      <a:lnTo>
                        <a:pt x="53" y="31"/>
                      </a:lnTo>
                      <a:lnTo>
                        <a:pt x="55" y="31"/>
                      </a:lnTo>
                      <a:lnTo>
                        <a:pt x="55" y="33"/>
                      </a:lnTo>
                      <a:lnTo>
                        <a:pt x="57" y="33"/>
                      </a:lnTo>
                      <a:lnTo>
                        <a:pt x="59" y="35"/>
                      </a:lnTo>
                      <a:lnTo>
                        <a:pt x="59" y="33"/>
                      </a:lnTo>
                      <a:lnTo>
                        <a:pt x="61" y="33"/>
                      </a:lnTo>
                      <a:lnTo>
                        <a:pt x="61" y="31"/>
                      </a:lnTo>
                      <a:lnTo>
                        <a:pt x="63" y="31"/>
                      </a:lnTo>
                      <a:lnTo>
                        <a:pt x="63" y="29"/>
                      </a:lnTo>
                      <a:lnTo>
                        <a:pt x="65" y="27"/>
                      </a:lnTo>
                      <a:lnTo>
                        <a:pt x="65" y="25"/>
                      </a:lnTo>
                      <a:lnTo>
                        <a:pt x="67" y="25"/>
                      </a:lnTo>
                      <a:lnTo>
                        <a:pt x="67" y="23"/>
                      </a:lnTo>
                      <a:lnTo>
                        <a:pt x="69" y="21"/>
                      </a:lnTo>
                      <a:lnTo>
                        <a:pt x="71" y="19"/>
                      </a:lnTo>
                      <a:lnTo>
                        <a:pt x="71" y="17"/>
                      </a:lnTo>
                      <a:lnTo>
                        <a:pt x="73" y="17"/>
                      </a:lnTo>
                      <a:lnTo>
                        <a:pt x="73" y="15"/>
                      </a:lnTo>
                      <a:lnTo>
                        <a:pt x="75" y="15"/>
                      </a:lnTo>
                      <a:lnTo>
                        <a:pt x="75" y="13"/>
                      </a:lnTo>
                      <a:lnTo>
                        <a:pt x="76" y="11"/>
                      </a:lnTo>
                      <a:lnTo>
                        <a:pt x="78" y="11"/>
                      </a:lnTo>
                      <a:lnTo>
                        <a:pt x="78" y="10"/>
                      </a:lnTo>
                      <a:lnTo>
                        <a:pt x="80" y="10"/>
                      </a:lnTo>
                      <a:lnTo>
                        <a:pt x="82" y="8"/>
                      </a:lnTo>
                      <a:lnTo>
                        <a:pt x="84" y="8"/>
                      </a:lnTo>
                      <a:lnTo>
                        <a:pt x="84" y="6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88" y="4"/>
                      </a:lnTo>
                      <a:lnTo>
                        <a:pt x="90" y="4"/>
                      </a:lnTo>
                      <a:close/>
                    </a:path>
                  </a:pathLst>
                </a:custGeom>
                <a:solidFill>
                  <a:srgbClr val="FFB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3" name="Freeform 122"/>
                <p:cNvSpPr>
                  <a:spLocks/>
                </p:cNvSpPr>
                <p:nvPr/>
              </p:nvSpPr>
              <p:spPr bwMode="auto">
                <a:xfrm>
                  <a:off x="3028" y="2709"/>
                  <a:ext cx="90" cy="35"/>
                </a:xfrm>
                <a:custGeom>
                  <a:avLst/>
                  <a:gdLst>
                    <a:gd name="T0" fmla="*/ 90 w 90"/>
                    <a:gd name="T1" fmla="*/ 4 h 35"/>
                    <a:gd name="T2" fmla="*/ 86 w 90"/>
                    <a:gd name="T3" fmla="*/ 4 h 35"/>
                    <a:gd name="T4" fmla="*/ 82 w 90"/>
                    <a:gd name="T5" fmla="*/ 4 h 35"/>
                    <a:gd name="T6" fmla="*/ 80 w 90"/>
                    <a:gd name="T7" fmla="*/ 2 h 35"/>
                    <a:gd name="T8" fmla="*/ 78 w 90"/>
                    <a:gd name="T9" fmla="*/ 0 h 35"/>
                    <a:gd name="T10" fmla="*/ 73 w 90"/>
                    <a:gd name="T11" fmla="*/ 2 h 35"/>
                    <a:gd name="T12" fmla="*/ 65 w 90"/>
                    <a:gd name="T13" fmla="*/ 4 h 35"/>
                    <a:gd name="T14" fmla="*/ 57 w 90"/>
                    <a:gd name="T15" fmla="*/ 4 h 35"/>
                    <a:gd name="T16" fmla="*/ 51 w 90"/>
                    <a:gd name="T17" fmla="*/ 2 h 35"/>
                    <a:gd name="T18" fmla="*/ 46 w 90"/>
                    <a:gd name="T19" fmla="*/ 4 h 35"/>
                    <a:gd name="T20" fmla="*/ 38 w 90"/>
                    <a:gd name="T21" fmla="*/ 4 h 35"/>
                    <a:gd name="T22" fmla="*/ 30 w 90"/>
                    <a:gd name="T23" fmla="*/ 6 h 35"/>
                    <a:gd name="T24" fmla="*/ 27 w 90"/>
                    <a:gd name="T25" fmla="*/ 6 h 35"/>
                    <a:gd name="T26" fmla="*/ 23 w 90"/>
                    <a:gd name="T27" fmla="*/ 4 h 35"/>
                    <a:gd name="T28" fmla="*/ 19 w 90"/>
                    <a:gd name="T29" fmla="*/ 4 h 35"/>
                    <a:gd name="T30" fmla="*/ 15 w 90"/>
                    <a:gd name="T31" fmla="*/ 4 h 35"/>
                    <a:gd name="T32" fmla="*/ 9 w 90"/>
                    <a:gd name="T33" fmla="*/ 2 h 35"/>
                    <a:gd name="T34" fmla="*/ 7 w 90"/>
                    <a:gd name="T35" fmla="*/ 4 h 35"/>
                    <a:gd name="T36" fmla="*/ 5 w 90"/>
                    <a:gd name="T37" fmla="*/ 4 h 35"/>
                    <a:gd name="T38" fmla="*/ 2 w 90"/>
                    <a:gd name="T39" fmla="*/ 4 h 35"/>
                    <a:gd name="T40" fmla="*/ 0 w 90"/>
                    <a:gd name="T41" fmla="*/ 4 h 35"/>
                    <a:gd name="T42" fmla="*/ 5 w 90"/>
                    <a:gd name="T43" fmla="*/ 8 h 35"/>
                    <a:gd name="T44" fmla="*/ 13 w 90"/>
                    <a:gd name="T45" fmla="*/ 8 h 35"/>
                    <a:gd name="T46" fmla="*/ 21 w 90"/>
                    <a:gd name="T47" fmla="*/ 10 h 35"/>
                    <a:gd name="T48" fmla="*/ 27 w 90"/>
                    <a:gd name="T49" fmla="*/ 10 h 35"/>
                    <a:gd name="T50" fmla="*/ 34 w 90"/>
                    <a:gd name="T51" fmla="*/ 15 h 35"/>
                    <a:gd name="T52" fmla="*/ 42 w 90"/>
                    <a:gd name="T53" fmla="*/ 21 h 35"/>
                    <a:gd name="T54" fmla="*/ 51 w 90"/>
                    <a:gd name="T55" fmla="*/ 29 h 35"/>
                    <a:gd name="T56" fmla="*/ 59 w 90"/>
                    <a:gd name="T57" fmla="*/ 35 h 35"/>
                    <a:gd name="T58" fmla="*/ 65 w 90"/>
                    <a:gd name="T59" fmla="*/ 25 h 35"/>
                    <a:gd name="T60" fmla="*/ 71 w 90"/>
                    <a:gd name="T61" fmla="*/ 17 h 35"/>
                    <a:gd name="T62" fmla="*/ 78 w 90"/>
                    <a:gd name="T63" fmla="*/ 11 h 35"/>
                    <a:gd name="T64" fmla="*/ 84 w 90"/>
                    <a:gd name="T65" fmla="*/ 6 h 35"/>
                    <a:gd name="T66" fmla="*/ 86 w 90"/>
                    <a:gd name="T67" fmla="*/ 6 h 35"/>
                    <a:gd name="T68" fmla="*/ 88 w 90"/>
                    <a:gd name="T69" fmla="*/ 6 h 35"/>
                    <a:gd name="T70" fmla="*/ 90 w 90"/>
                    <a:gd name="T71" fmla="*/ 4 h 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0"/>
                    <a:gd name="T109" fmla="*/ 0 h 35"/>
                    <a:gd name="T110" fmla="*/ 90 w 90"/>
                    <a:gd name="T111" fmla="*/ 35 h 3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0" h="35">
                      <a:moveTo>
                        <a:pt x="90" y="4"/>
                      </a:moveTo>
                      <a:lnTo>
                        <a:pt x="86" y="4"/>
                      </a:lnTo>
                      <a:lnTo>
                        <a:pt x="82" y="4"/>
                      </a:lnTo>
                      <a:lnTo>
                        <a:pt x="80" y="2"/>
                      </a:lnTo>
                      <a:lnTo>
                        <a:pt x="78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4"/>
                      </a:lnTo>
                      <a:lnTo>
                        <a:pt x="51" y="2"/>
                      </a:lnTo>
                      <a:lnTo>
                        <a:pt x="46" y="4"/>
                      </a:lnTo>
                      <a:lnTo>
                        <a:pt x="38" y="4"/>
                      </a:lnTo>
                      <a:lnTo>
                        <a:pt x="30" y="6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5" y="4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5" y="8"/>
                      </a:lnTo>
                      <a:lnTo>
                        <a:pt x="13" y="8"/>
                      </a:lnTo>
                      <a:lnTo>
                        <a:pt x="21" y="10"/>
                      </a:lnTo>
                      <a:lnTo>
                        <a:pt x="27" y="10"/>
                      </a:lnTo>
                      <a:lnTo>
                        <a:pt x="34" y="15"/>
                      </a:lnTo>
                      <a:lnTo>
                        <a:pt x="42" y="21"/>
                      </a:lnTo>
                      <a:lnTo>
                        <a:pt x="51" y="29"/>
                      </a:lnTo>
                      <a:lnTo>
                        <a:pt x="59" y="35"/>
                      </a:lnTo>
                      <a:lnTo>
                        <a:pt x="65" y="25"/>
                      </a:lnTo>
                      <a:lnTo>
                        <a:pt x="71" y="17"/>
                      </a:lnTo>
                      <a:lnTo>
                        <a:pt x="78" y="11"/>
                      </a:lnTo>
                      <a:lnTo>
                        <a:pt x="84" y="6"/>
                      </a:lnTo>
                      <a:lnTo>
                        <a:pt x="86" y="6"/>
                      </a:lnTo>
                      <a:lnTo>
                        <a:pt x="88" y="6"/>
                      </a:lnTo>
                      <a:lnTo>
                        <a:pt x="90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4" name="Freeform 123"/>
                <p:cNvSpPr>
                  <a:spLocks/>
                </p:cNvSpPr>
                <p:nvPr/>
              </p:nvSpPr>
              <p:spPr bwMode="auto">
                <a:xfrm>
                  <a:off x="3003" y="2736"/>
                  <a:ext cx="220" cy="29"/>
                </a:xfrm>
                <a:custGeom>
                  <a:avLst/>
                  <a:gdLst>
                    <a:gd name="T0" fmla="*/ 2 w 220"/>
                    <a:gd name="T1" fmla="*/ 9 h 29"/>
                    <a:gd name="T2" fmla="*/ 7 w 220"/>
                    <a:gd name="T3" fmla="*/ 13 h 29"/>
                    <a:gd name="T4" fmla="*/ 15 w 220"/>
                    <a:gd name="T5" fmla="*/ 15 h 29"/>
                    <a:gd name="T6" fmla="*/ 21 w 220"/>
                    <a:gd name="T7" fmla="*/ 17 h 29"/>
                    <a:gd name="T8" fmla="*/ 29 w 220"/>
                    <a:gd name="T9" fmla="*/ 17 h 29"/>
                    <a:gd name="T10" fmla="*/ 36 w 220"/>
                    <a:gd name="T11" fmla="*/ 19 h 29"/>
                    <a:gd name="T12" fmla="*/ 44 w 220"/>
                    <a:gd name="T13" fmla="*/ 19 h 29"/>
                    <a:gd name="T14" fmla="*/ 52 w 220"/>
                    <a:gd name="T15" fmla="*/ 21 h 29"/>
                    <a:gd name="T16" fmla="*/ 59 w 220"/>
                    <a:gd name="T17" fmla="*/ 23 h 29"/>
                    <a:gd name="T18" fmla="*/ 67 w 220"/>
                    <a:gd name="T19" fmla="*/ 23 h 29"/>
                    <a:gd name="T20" fmla="*/ 75 w 220"/>
                    <a:gd name="T21" fmla="*/ 25 h 29"/>
                    <a:gd name="T22" fmla="*/ 82 w 220"/>
                    <a:gd name="T23" fmla="*/ 25 h 29"/>
                    <a:gd name="T24" fmla="*/ 90 w 220"/>
                    <a:gd name="T25" fmla="*/ 27 h 29"/>
                    <a:gd name="T26" fmla="*/ 98 w 220"/>
                    <a:gd name="T27" fmla="*/ 27 h 29"/>
                    <a:gd name="T28" fmla="*/ 103 w 220"/>
                    <a:gd name="T29" fmla="*/ 29 h 29"/>
                    <a:gd name="T30" fmla="*/ 111 w 220"/>
                    <a:gd name="T31" fmla="*/ 29 h 29"/>
                    <a:gd name="T32" fmla="*/ 119 w 220"/>
                    <a:gd name="T33" fmla="*/ 29 h 29"/>
                    <a:gd name="T34" fmla="*/ 126 w 220"/>
                    <a:gd name="T35" fmla="*/ 27 h 29"/>
                    <a:gd name="T36" fmla="*/ 134 w 220"/>
                    <a:gd name="T37" fmla="*/ 27 h 29"/>
                    <a:gd name="T38" fmla="*/ 142 w 220"/>
                    <a:gd name="T39" fmla="*/ 27 h 29"/>
                    <a:gd name="T40" fmla="*/ 155 w 220"/>
                    <a:gd name="T41" fmla="*/ 23 h 29"/>
                    <a:gd name="T42" fmla="*/ 163 w 220"/>
                    <a:gd name="T43" fmla="*/ 21 h 29"/>
                    <a:gd name="T44" fmla="*/ 171 w 220"/>
                    <a:gd name="T45" fmla="*/ 21 h 29"/>
                    <a:gd name="T46" fmla="*/ 178 w 220"/>
                    <a:gd name="T47" fmla="*/ 21 h 29"/>
                    <a:gd name="T48" fmla="*/ 186 w 220"/>
                    <a:gd name="T49" fmla="*/ 19 h 29"/>
                    <a:gd name="T50" fmla="*/ 194 w 220"/>
                    <a:gd name="T51" fmla="*/ 17 h 29"/>
                    <a:gd name="T52" fmla="*/ 201 w 220"/>
                    <a:gd name="T53" fmla="*/ 17 h 29"/>
                    <a:gd name="T54" fmla="*/ 207 w 220"/>
                    <a:gd name="T55" fmla="*/ 15 h 29"/>
                    <a:gd name="T56" fmla="*/ 211 w 220"/>
                    <a:gd name="T57" fmla="*/ 11 h 29"/>
                    <a:gd name="T58" fmla="*/ 217 w 220"/>
                    <a:gd name="T59" fmla="*/ 9 h 29"/>
                    <a:gd name="T60" fmla="*/ 219 w 220"/>
                    <a:gd name="T61" fmla="*/ 4 h 29"/>
                    <a:gd name="T62" fmla="*/ 219 w 220"/>
                    <a:gd name="T63" fmla="*/ 2 h 29"/>
                    <a:gd name="T64" fmla="*/ 215 w 220"/>
                    <a:gd name="T65" fmla="*/ 8 h 29"/>
                    <a:gd name="T66" fmla="*/ 209 w 220"/>
                    <a:gd name="T67" fmla="*/ 9 h 29"/>
                    <a:gd name="T68" fmla="*/ 197 w 220"/>
                    <a:gd name="T69" fmla="*/ 13 h 29"/>
                    <a:gd name="T70" fmla="*/ 192 w 220"/>
                    <a:gd name="T71" fmla="*/ 15 h 29"/>
                    <a:gd name="T72" fmla="*/ 186 w 220"/>
                    <a:gd name="T73" fmla="*/ 17 h 29"/>
                    <a:gd name="T74" fmla="*/ 180 w 220"/>
                    <a:gd name="T75" fmla="*/ 19 h 29"/>
                    <a:gd name="T76" fmla="*/ 172 w 220"/>
                    <a:gd name="T77" fmla="*/ 19 h 29"/>
                    <a:gd name="T78" fmla="*/ 165 w 220"/>
                    <a:gd name="T79" fmla="*/ 19 h 29"/>
                    <a:gd name="T80" fmla="*/ 157 w 220"/>
                    <a:gd name="T81" fmla="*/ 19 h 29"/>
                    <a:gd name="T82" fmla="*/ 149 w 220"/>
                    <a:gd name="T83" fmla="*/ 19 h 29"/>
                    <a:gd name="T84" fmla="*/ 142 w 220"/>
                    <a:gd name="T85" fmla="*/ 21 h 29"/>
                    <a:gd name="T86" fmla="*/ 134 w 220"/>
                    <a:gd name="T87" fmla="*/ 23 h 29"/>
                    <a:gd name="T88" fmla="*/ 126 w 220"/>
                    <a:gd name="T89" fmla="*/ 23 h 29"/>
                    <a:gd name="T90" fmla="*/ 121 w 220"/>
                    <a:gd name="T91" fmla="*/ 23 h 29"/>
                    <a:gd name="T92" fmla="*/ 113 w 220"/>
                    <a:gd name="T93" fmla="*/ 23 h 29"/>
                    <a:gd name="T94" fmla="*/ 107 w 220"/>
                    <a:gd name="T95" fmla="*/ 25 h 29"/>
                    <a:gd name="T96" fmla="*/ 100 w 220"/>
                    <a:gd name="T97" fmla="*/ 25 h 29"/>
                    <a:gd name="T98" fmla="*/ 94 w 220"/>
                    <a:gd name="T99" fmla="*/ 23 h 29"/>
                    <a:gd name="T100" fmla="*/ 86 w 220"/>
                    <a:gd name="T101" fmla="*/ 23 h 29"/>
                    <a:gd name="T102" fmla="*/ 78 w 220"/>
                    <a:gd name="T103" fmla="*/ 23 h 29"/>
                    <a:gd name="T104" fmla="*/ 71 w 220"/>
                    <a:gd name="T105" fmla="*/ 23 h 29"/>
                    <a:gd name="T106" fmla="*/ 63 w 220"/>
                    <a:gd name="T107" fmla="*/ 21 h 29"/>
                    <a:gd name="T108" fmla="*/ 55 w 220"/>
                    <a:gd name="T109" fmla="*/ 19 h 29"/>
                    <a:gd name="T110" fmla="*/ 48 w 220"/>
                    <a:gd name="T111" fmla="*/ 19 h 29"/>
                    <a:gd name="T112" fmla="*/ 36 w 220"/>
                    <a:gd name="T113" fmla="*/ 15 h 29"/>
                    <a:gd name="T114" fmla="*/ 30 w 220"/>
                    <a:gd name="T115" fmla="*/ 13 h 29"/>
                    <a:gd name="T116" fmla="*/ 25 w 220"/>
                    <a:gd name="T117" fmla="*/ 9 h 29"/>
                    <a:gd name="T118" fmla="*/ 17 w 220"/>
                    <a:gd name="T119" fmla="*/ 8 h 29"/>
                    <a:gd name="T120" fmla="*/ 11 w 220"/>
                    <a:gd name="T121" fmla="*/ 6 h 29"/>
                    <a:gd name="T122" fmla="*/ 5 w 220"/>
                    <a:gd name="T123" fmla="*/ 4 h 29"/>
                    <a:gd name="T124" fmla="*/ 0 w 220"/>
                    <a:gd name="T125" fmla="*/ 2 h 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20"/>
                    <a:gd name="T190" fmla="*/ 0 h 29"/>
                    <a:gd name="T191" fmla="*/ 220 w 220"/>
                    <a:gd name="T192" fmla="*/ 29 h 2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20" h="29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5"/>
                      </a:lnTo>
                      <a:lnTo>
                        <a:pt x="19" y="15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5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19"/>
                      </a:lnTo>
                      <a:lnTo>
                        <a:pt x="36" y="19"/>
                      </a:lnTo>
                      <a:lnTo>
                        <a:pt x="38" y="19"/>
                      </a:lnTo>
                      <a:lnTo>
                        <a:pt x="40" y="19"/>
                      </a:lnTo>
                      <a:lnTo>
                        <a:pt x="42" y="19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8" y="21"/>
                      </a:lnTo>
                      <a:lnTo>
                        <a:pt x="50" y="21"/>
                      </a:lnTo>
                      <a:lnTo>
                        <a:pt x="52" y="21"/>
                      </a:lnTo>
                      <a:lnTo>
                        <a:pt x="53" y="21"/>
                      </a:lnTo>
                      <a:lnTo>
                        <a:pt x="55" y="23"/>
                      </a:lnTo>
                      <a:lnTo>
                        <a:pt x="57" y="23"/>
                      </a:lnTo>
                      <a:lnTo>
                        <a:pt x="59" y="23"/>
                      </a:lnTo>
                      <a:lnTo>
                        <a:pt x="61" y="23"/>
                      </a:lnTo>
                      <a:lnTo>
                        <a:pt x="63" y="23"/>
                      </a:lnTo>
                      <a:lnTo>
                        <a:pt x="65" y="23"/>
                      </a:lnTo>
                      <a:lnTo>
                        <a:pt x="67" y="23"/>
                      </a:lnTo>
                      <a:lnTo>
                        <a:pt x="69" y="25"/>
                      </a:lnTo>
                      <a:lnTo>
                        <a:pt x="71" y="25"/>
                      </a:lnTo>
                      <a:lnTo>
                        <a:pt x="73" y="25"/>
                      </a:lnTo>
                      <a:lnTo>
                        <a:pt x="75" y="25"/>
                      </a:lnTo>
                      <a:lnTo>
                        <a:pt x="76" y="25"/>
                      </a:lnTo>
                      <a:lnTo>
                        <a:pt x="78" y="25"/>
                      </a:lnTo>
                      <a:lnTo>
                        <a:pt x="80" y="25"/>
                      </a:lnTo>
                      <a:lnTo>
                        <a:pt x="82" y="25"/>
                      </a:lnTo>
                      <a:lnTo>
                        <a:pt x="84" y="25"/>
                      </a:lnTo>
                      <a:lnTo>
                        <a:pt x="86" y="25"/>
                      </a:lnTo>
                      <a:lnTo>
                        <a:pt x="88" y="27"/>
                      </a:lnTo>
                      <a:lnTo>
                        <a:pt x="90" y="27"/>
                      </a:lnTo>
                      <a:lnTo>
                        <a:pt x="92" y="27"/>
                      </a:lnTo>
                      <a:lnTo>
                        <a:pt x="94" y="27"/>
                      </a:lnTo>
                      <a:lnTo>
                        <a:pt x="96" y="27"/>
                      </a:lnTo>
                      <a:lnTo>
                        <a:pt x="98" y="27"/>
                      </a:lnTo>
                      <a:lnTo>
                        <a:pt x="98" y="29"/>
                      </a:lnTo>
                      <a:lnTo>
                        <a:pt x="100" y="29"/>
                      </a:lnTo>
                      <a:lnTo>
                        <a:pt x="101" y="29"/>
                      </a:lnTo>
                      <a:lnTo>
                        <a:pt x="103" y="29"/>
                      </a:lnTo>
                      <a:lnTo>
                        <a:pt x="105" y="29"/>
                      </a:lnTo>
                      <a:lnTo>
                        <a:pt x="107" y="29"/>
                      </a:lnTo>
                      <a:lnTo>
                        <a:pt x="109" y="29"/>
                      </a:lnTo>
                      <a:lnTo>
                        <a:pt x="111" y="29"/>
                      </a:lnTo>
                      <a:lnTo>
                        <a:pt x="113" y="29"/>
                      </a:lnTo>
                      <a:lnTo>
                        <a:pt x="115" y="29"/>
                      </a:lnTo>
                      <a:lnTo>
                        <a:pt x="117" y="29"/>
                      </a:lnTo>
                      <a:lnTo>
                        <a:pt x="119" y="29"/>
                      </a:lnTo>
                      <a:lnTo>
                        <a:pt x="121" y="29"/>
                      </a:lnTo>
                      <a:lnTo>
                        <a:pt x="123" y="27"/>
                      </a:lnTo>
                      <a:lnTo>
                        <a:pt x="124" y="27"/>
                      </a:lnTo>
                      <a:lnTo>
                        <a:pt x="126" y="27"/>
                      </a:lnTo>
                      <a:lnTo>
                        <a:pt x="128" y="27"/>
                      </a:lnTo>
                      <a:lnTo>
                        <a:pt x="130" y="27"/>
                      </a:lnTo>
                      <a:lnTo>
                        <a:pt x="132" y="27"/>
                      </a:lnTo>
                      <a:lnTo>
                        <a:pt x="134" y="27"/>
                      </a:lnTo>
                      <a:lnTo>
                        <a:pt x="136" y="27"/>
                      </a:lnTo>
                      <a:lnTo>
                        <a:pt x="138" y="27"/>
                      </a:lnTo>
                      <a:lnTo>
                        <a:pt x="140" y="27"/>
                      </a:lnTo>
                      <a:lnTo>
                        <a:pt x="142" y="27"/>
                      </a:lnTo>
                      <a:lnTo>
                        <a:pt x="142" y="25"/>
                      </a:lnTo>
                      <a:lnTo>
                        <a:pt x="144" y="25"/>
                      </a:lnTo>
                      <a:lnTo>
                        <a:pt x="146" y="25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9" y="23"/>
                      </a:lnTo>
                      <a:lnTo>
                        <a:pt x="161" y="21"/>
                      </a:lnTo>
                      <a:lnTo>
                        <a:pt x="163" y="21"/>
                      </a:lnTo>
                      <a:lnTo>
                        <a:pt x="165" y="21"/>
                      </a:lnTo>
                      <a:lnTo>
                        <a:pt x="167" y="21"/>
                      </a:lnTo>
                      <a:lnTo>
                        <a:pt x="169" y="21"/>
                      </a:lnTo>
                      <a:lnTo>
                        <a:pt x="171" y="21"/>
                      </a:lnTo>
                      <a:lnTo>
                        <a:pt x="172" y="21"/>
                      </a:lnTo>
                      <a:lnTo>
                        <a:pt x="174" y="21"/>
                      </a:lnTo>
                      <a:lnTo>
                        <a:pt x="176" y="21"/>
                      </a:lnTo>
                      <a:lnTo>
                        <a:pt x="178" y="21"/>
                      </a:lnTo>
                      <a:lnTo>
                        <a:pt x="180" y="19"/>
                      </a:lnTo>
                      <a:lnTo>
                        <a:pt x="182" y="19"/>
                      </a:lnTo>
                      <a:lnTo>
                        <a:pt x="184" y="19"/>
                      </a:lnTo>
                      <a:lnTo>
                        <a:pt x="186" y="19"/>
                      </a:lnTo>
                      <a:lnTo>
                        <a:pt x="188" y="19"/>
                      </a:lnTo>
                      <a:lnTo>
                        <a:pt x="190" y="19"/>
                      </a:lnTo>
                      <a:lnTo>
                        <a:pt x="192" y="19"/>
                      </a:lnTo>
                      <a:lnTo>
                        <a:pt x="194" y="17"/>
                      </a:lnTo>
                      <a:lnTo>
                        <a:pt x="195" y="17"/>
                      </a:lnTo>
                      <a:lnTo>
                        <a:pt x="197" y="17"/>
                      </a:lnTo>
                      <a:lnTo>
                        <a:pt x="199" y="17"/>
                      </a:lnTo>
                      <a:lnTo>
                        <a:pt x="201" y="17"/>
                      </a:lnTo>
                      <a:lnTo>
                        <a:pt x="201" y="15"/>
                      </a:lnTo>
                      <a:lnTo>
                        <a:pt x="203" y="15"/>
                      </a:lnTo>
                      <a:lnTo>
                        <a:pt x="205" y="15"/>
                      </a:lnTo>
                      <a:lnTo>
                        <a:pt x="207" y="15"/>
                      </a:lnTo>
                      <a:lnTo>
                        <a:pt x="207" y="13"/>
                      </a:lnTo>
                      <a:lnTo>
                        <a:pt x="209" y="13"/>
                      </a:lnTo>
                      <a:lnTo>
                        <a:pt x="211" y="13"/>
                      </a:lnTo>
                      <a:lnTo>
                        <a:pt x="211" y="11"/>
                      </a:lnTo>
                      <a:lnTo>
                        <a:pt x="213" y="11"/>
                      </a:lnTo>
                      <a:lnTo>
                        <a:pt x="215" y="11"/>
                      </a:lnTo>
                      <a:lnTo>
                        <a:pt x="215" y="9"/>
                      </a:lnTo>
                      <a:lnTo>
                        <a:pt x="217" y="9"/>
                      </a:lnTo>
                      <a:lnTo>
                        <a:pt x="217" y="8"/>
                      </a:lnTo>
                      <a:lnTo>
                        <a:pt x="219" y="8"/>
                      </a:lnTo>
                      <a:lnTo>
                        <a:pt x="219" y="6"/>
                      </a:lnTo>
                      <a:lnTo>
                        <a:pt x="219" y="4"/>
                      </a:lnTo>
                      <a:lnTo>
                        <a:pt x="220" y="4"/>
                      </a:lnTo>
                      <a:lnTo>
                        <a:pt x="220" y="2"/>
                      </a:lnTo>
                      <a:lnTo>
                        <a:pt x="219" y="0"/>
                      </a:lnTo>
                      <a:lnTo>
                        <a:pt x="219" y="2"/>
                      </a:lnTo>
                      <a:lnTo>
                        <a:pt x="217" y="4"/>
                      </a:lnTo>
                      <a:lnTo>
                        <a:pt x="217" y="6"/>
                      </a:lnTo>
                      <a:lnTo>
                        <a:pt x="215" y="6"/>
                      </a:lnTo>
                      <a:lnTo>
                        <a:pt x="215" y="8"/>
                      </a:lnTo>
                      <a:lnTo>
                        <a:pt x="213" y="8"/>
                      </a:lnTo>
                      <a:lnTo>
                        <a:pt x="211" y="8"/>
                      </a:lnTo>
                      <a:lnTo>
                        <a:pt x="209" y="8"/>
                      </a:lnTo>
                      <a:lnTo>
                        <a:pt x="209" y="9"/>
                      </a:lnTo>
                      <a:lnTo>
                        <a:pt x="207" y="9"/>
                      </a:lnTo>
                      <a:lnTo>
                        <a:pt x="205" y="9"/>
                      </a:lnTo>
                      <a:lnTo>
                        <a:pt x="197" y="11"/>
                      </a:lnTo>
                      <a:lnTo>
                        <a:pt x="197" y="13"/>
                      </a:lnTo>
                      <a:lnTo>
                        <a:pt x="195" y="13"/>
                      </a:lnTo>
                      <a:lnTo>
                        <a:pt x="195" y="15"/>
                      </a:lnTo>
                      <a:lnTo>
                        <a:pt x="194" y="15"/>
                      </a:lnTo>
                      <a:lnTo>
                        <a:pt x="192" y="15"/>
                      </a:lnTo>
                      <a:lnTo>
                        <a:pt x="192" y="17"/>
                      </a:lnTo>
                      <a:lnTo>
                        <a:pt x="190" y="17"/>
                      </a:lnTo>
                      <a:lnTo>
                        <a:pt x="188" y="17"/>
                      </a:lnTo>
                      <a:lnTo>
                        <a:pt x="186" y="17"/>
                      </a:lnTo>
                      <a:lnTo>
                        <a:pt x="184" y="17"/>
                      </a:lnTo>
                      <a:lnTo>
                        <a:pt x="182" y="17"/>
                      </a:lnTo>
                      <a:lnTo>
                        <a:pt x="180" y="17"/>
                      </a:lnTo>
                      <a:lnTo>
                        <a:pt x="180" y="19"/>
                      </a:lnTo>
                      <a:lnTo>
                        <a:pt x="178" y="19"/>
                      </a:lnTo>
                      <a:lnTo>
                        <a:pt x="176" y="19"/>
                      </a:lnTo>
                      <a:lnTo>
                        <a:pt x="174" y="19"/>
                      </a:lnTo>
                      <a:lnTo>
                        <a:pt x="172" y="19"/>
                      </a:lnTo>
                      <a:lnTo>
                        <a:pt x="171" y="19"/>
                      </a:lnTo>
                      <a:lnTo>
                        <a:pt x="169" y="19"/>
                      </a:lnTo>
                      <a:lnTo>
                        <a:pt x="167" y="19"/>
                      </a:lnTo>
                      <a:lnTo>
                        <a:pt x="165" y="19"/>
                      </a:lnTo>
                      <a:lnTo>
                        <a:pt x="163" y="19"/>
                      </a:lnTo>
                      <a:lnTo>
                        <a:pt x="161" y="19"/>
                      </a:lnTo>
                      <a:lnTo>
                        <a:pt x="159" y="19"/>
                      </a:lnTo>
                      <a:lnTo>
                        <a:pt x="157" y="19"/>
                      </a:lnTo>
                      <a:lnTo>
                        <a:pt x="155" y="19"/>
                      </a:lnTo>
                      <a:lnTo>
                        <a:pt x="153" y="19"/>
                      </a:lnTo>
                      <a:lnTo>
                        <a:pt x="151" y="19"/>
                      </a:lnTo>
                      <a:lnTo>
                        <a:pt x="149" y="19"/>
                      </a:lnTo>
                      <a:lnTo>
                        <a:pt x="148" y="19"/>
                      </a:lnTo>
                      <a:lnTo>
                        <a:pt x="146" y="21"/>
                      </a:lnTo>
                      <a:lnTo>
                        <a:pt x="144" y="21"/>
                      </a:lnTo>
                      <a:lnTo>
                        <a:pt x="142" y="21"/>
                      </a:lnTo>
                      <a:lnTo>
                        <a:pt x="140" y="21"/>
                      </a:lnTo>
                      <a:lnTo>
                        <a:pt x="138" y="23"/>
                      </a:lnTo>
                      <a:lnTo>
                        <a:pt x="136" y="23"/>
                      </a:lnTo>
                      <a:lnTo>
                        <a:pt x="134" y="23"/>
                      </a:lnTo>
                      <a:lnTo>
                        <a:pt x="132" y="23"/>
                      </a:lnTo>
                      <a:lnTo>
                        <a:pt x="130" y="23"/>
                      </a:lnTo>
                      <a:lnTo>
                        <a:pt x="128" y="23"/>
                      </a:lnTo>
                      <a:lnTo>
                        <a:pt x="126" y="23"/>
                      </a:lnTo>
                      <a:lnTo>
                        <a:pt x="126" y="25"/>
                      </a:lnTo>
                      <a:lnTo>
                        <a:pt x="124" y="25"/>
                      </a:lnTo>
                      <a:lnTo>
                        <a:pt x="123" y="25"/>
                      </a:lnTo>
                      <a:lnTo>
                        <a:pt x="121" y="23"/>
                      </a:lnTo>
                      <a:lnTo>
                        <a:pt x="119" y="23"/>
                      </a:lnTo>
                      <a:lnTo>
                        <a:pt x="117" y="23"/>
                      </a:lnTo>
                      <a:lnTo>
                        <a:pt x="115" y="23"/>
                      </a:lnTo>
                      <a:lnTo>
                        <a:pt x="113" y="23"/>
                      </a:lnTo>
                      <a:lnTo>
                        <a:pt x="111" y="23"/>
                      </a:lnTo>
                      <a:lnTo>
                        <a:pt x="111" y="25"/>
                      </a:lnTo>
                      <a:lnTo>
                        <a:pt x="109" y="25"/>
                      </a:lnTo>
                      <a:lnTo>
                        <a:pt x="107" y="25"/>
                      </a:lnTo>
                      <a:lnTo>
                        <a:pt x="105" y="25"/>
                      </a:lnTo>
                      <a:lnTo>
                        <a:pt x="103" y="25"/>
                      </a:lnTo>
                      <a:lnTo>
                        <a:pt x="101" y="25"/>
                      </a:lnTo>
                      <a:lnTo>
                        <a:pt x="100" y="25"/>
                      </a:lnTo>
                      <a:lnTo>
                        <a:pt x="98" y="25"/>
                      </a:lnTo>
                      <a:lnTo>
                        <a:pt x="98" y="23"/>
                      </a:lnTo>
                      <a:lnTo>
                        <a:pt x="96" y="23"/>
                      </a:lnTo>
                      <a:lnTo>
                        <a:pt x="94" y="23"/>
                      </a:lnTo>
                      <a:lnTo>
                        <a:pt x="92" y="23"/>
                      </a:lnTo>
                      <a:lnTo>
                        <a:pt x="90" y="23"/>
                      </a:lnTo>
                      <a:lnTo>
                        <a:pt x="88" y="23"/>
                      </a:lnTo>
                      <a:lnTo>
                        <a:pt x="86" y="23"/>
                      </a:lnTo>
                      <a:lnTo>
                        <a:pt x="84" y="23"/>
                      </a:lnTo>
                      <a:lnTo>
                        <a:pt x="82" y="23"/>
                      </a:lnTo>
                      <a:lnTo>
                        <a:pt x="80" y="23"/>
                      </a:lnTo>
                      <a:lnTo>
                        <a:pt x="78" y="23"/>
                      </a:lnTo>
                      <a:lnTo>
                        <a:pt x="76" y="23"/>
                      </a:lnTo>
                      <a:lnTo>
                        <a:pt x="75" y="23"/>
                      </a:lnTo>
                      <a:lnTo>
                        <a:pt x="73" y="23"/>
                      </a:lnTo>
                      <a:lnTo>
                        <a:pt x="71" y="23"/>
                      </a:lnTo>
                      <a:lnTo>
                        <a:pt x="69" y="21"/>
                      </a:lnTo>
                      <a:lnTo>
                        <a:pt x="67" y="21"/>
                      </a:lnTo>
                      <a:lnTo>
                        <a:pt x="65" y="21"/>
                      </a:lnTo>
                      <a:lnTo>
                        <a:pt x="63" y="21"/>
                      </a:lnTo>
                      <a:lnTo>
                        <a:pt x="61" y="21"/>
                      </a:lnTo>
                      <a:lnTo>
                        <a:pt x="59" y="21"/>
                      </a:lnTo>
                      <a:lnTo>
                        <a:pt x="57" y="19"/>
                      </a:lnTo>
                      <a:lnTo>
                        <a:pt x="55" y="19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6" y="19"/>
                      </a:lnTo>
                      <a:lnTo>
                        <a:pt x="44" y="19"/>
                      </a:lnTo>
                      <a:lnTo>
                        <a:pt x="42" y="15"/>
                      </a:lnTo>
                      <a:lnTo>
                        <a:pt x="36" y="15"/>
                      </a:lnTo>
                      <a:lnTo>
                        <a:pt x="34" y="15"/>
                      </a:lnTo>
                      <a:lnTo>
                        <a:pt x="32" y="15"/>
                      </a:lnTo>
                      <a:lnTo>
                        <a:pt x="32" y="13"/>
                      </a:lnTo>
                      <a:lnTo>
                        <a:pt x="30" y="13"/>
                      </a:lnTo>
                      <a:lnTo>
                        <a:pt x="30" y="11"/>
                      </a:lnTo>
                      <a:lnTo>
                        <a:pt x="29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09B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5" name="Freeform 124"/>
                <p:cNvSpPr>
                  <a:spLocks noEditPoints="1"/>
                </p:cNvSpPr>
                <p:nvPr/>
              </p:nvSpPr>
              <p:spPr bwMode="auto">
                <a:xfrm>
                  <a:off x="3005" y="2644"/>
                  <a:ext cx="245" cy="55"/>
                </a:xfrm>
                <a:custGeom>
                  <a:avLst/>
                  <a:gdLst>
                    <a:gd name="T0" fmla="*/ 28 w 245"/>
                    <a:gd name="T1" fmla="*/ 25 h 55"/>
                    <a:gd name="T2" fmla="*/ 30 w 245"/>
                    <a:gd name="T3" fmla="*/ 38 h 55"/>
                    <a:gd name="T4" fmla="*/ 27 w 245"/>
                    <a:gd name="T5" fmla="*/ 38 h 55"/>
                    <a:gd name="T6" fmla="*/ 15 w 245"/>
                    <a:gd name="T7" fmla="*/ 38 h 55"/>
                    <a:gd name="T8" fmla="*/ 5 w 245"/>
                    <a:gd name="T9" fmla="*/ 36 h 55"/>
                    <a:gd name="T10" fmla="*/ 2 w 245"/>
                    <a:gd name="T11" fmla="*/ 29 h 55"/>
                    <a:gd name="T12" fmla="*/ 0 w 245"/>
                    <a:gd name="T13" fmla="*/ 15 h 55"/>
                    <a:gd name="T14" fmla="*/ 3 w 245"/>
                    <a:gd name="T15" fmla="*/ 11 h 55"/>
                    <a:gd name="T16" fmla="*/ 19 w 245"/>
                    <a:gd name="T17" fmla="*/ 13 h 55"/>
                    <a:gd name="T18" fmla="*/ 38 w 245"/>
                    <a:gd name="T19" fmla="*/ 27 h 55"/>
                    <a:gd name="T20" fmla="*/ 46 w 245"/>
                    <a:gd name="T21" fmla="*/ 19 h 55"/>
                    <a:gd name="T22" fmla="*/ 48 w 245"/>
                    <a:gd name="T23" fmla="*/ 17 h 55"/>
                    <a:gd name="T24" fmla="*/ 38 w 245"/>
                    <a:gd name="T25" fmla="*/ 11 h 55"/>
                    <a:gd name="T26" fmla="*/ 27 w 245"/>
                    <a:gd name="T27" fmla="*/ 17 h 55"/>
                    <a:gd name="T28" fmla="*/ 30 w 245"/>
                    <a:gd name="T29" fmla="*/ 25 h 55"/>
                    <a:gd name="T30" fmla="*/ 53 w 245"/>
                    <a:gd name="T31" fmla="*/ 15 h 55"/>
                    <a:gd name="T32" fmla="*/ 63 w 245"/>
                    <a:gd name="T33" fmla="*/ 21 h 55"/>
                    <a:gd name="T34" fmla="*/ 55 w 245"/>
                    <a:gd name="T35" fmla="*/ 30 h 55"/>
                    <a:gd name="T36" fmla="*/ 46 w 245"/>
                    <a:gd name="T37" fmla="*/ 29 h 55"/>
                    <a:gd name="T38" fmla="*/ 44 w 245"/>
                    <a:gd name="T39" fmla="*/ 34 h 55"/>
                    <a:gd name="T40" fmla="*/ 51 w 245"/>
                    <a:gd name="T41" fmla="*/ 38 h 55"/>
                    <a:gd name="T42" fmla="*/ 57 w 245"/>
                    <a:gd name="T43" fmla="*/ 34 h 55"/>
                    <a:gd name="T44" fmla="*/ 67 w 245"/>
                    <a:gd name="T45" fmla="*/ 29 h 55"/>
                    <a:gd name="T46" fmla="*/ 74 w 245"/>
                    <a:gd name="T47" fmla="*/ 34 h 55"/>
                    <a:gd name="T48" fmla="*/ 86 w 245"/>
                    <a:gd name="T49" fmla="*/ 29 h 55"/>
                    <a:gd name="T50" fmla="*/ 86 w 245"/>
                    <a:gd name="T51" fmla="*/ 15 h 55"/>
                    <a:gd name="T52" fmla="*/ 73 w 245"/>
                    <a:gd name="T53" fmla="*/ 11 h 55"/>
                    <a:gd name="T54" fmla="*/ 61 w 245"/>
                    <a:gd name="T55" fmla="*/ 11 h 55"/>
                    <a:gd name="T56" fmla="*/ 122 w 245"/>
                    <a:gd name="T57" fmla="*/ 23 h 55"/>
                    <a:gd name="T58" fmla="*/ 121 w 245"/>
                    <a:gd name="T59" fmla="*/ 32 h 55"/>
                    <a:gd name="T60" fmla="*/ 117 w 245"/>
                    <a:gd name="T61" fmla="*/ 36 h 55"/>
                    <a:gd name="T62" fmla="*/ 109 w 245"/>
                    <a:gd name="T63" fmla="*/ 25 h 55"/>
                    <a:gd name="T64" fmla="*/ 99 w 245"/>
                    <a:gd name="T65" fmla="*/ 19 h 55"/>
                    <a:gd name="T66" fmla="*/ 107 w 245"/>
                    <a:gd name="T67" fmla="*/ 15 h 55"/>
                    <a:gd name="T68" fmla="*/ 240 w 245"/>
                    <a:gd name="T69" fmla="*/ 53 h 55"/>
                    <a:gd name="T70" fmla="*/ 243 w 245"/>
                    <a:gd name="T71" fmla="*/ 44 h 55"/>
                    <a:gd name="T72" fmla="*/ 238 w 245"/>
                    <a:gd name="T73" fmla="*/ 32 h 55"/>
                    <a:gd name="T74" fmla="*/ 234 w 245"/>
                    <a:gd name="T75" fmla="*/ 29 h 55"/>
                    <a:gd name="T76" fmla="*/ 230 w 245"/>
                    <a:gd name="T77" fmla="*/ 21 h 55"/>
                    <a:gd name="T78" fmla="*/ 222 w 245"/>
                    <a:gd name="T79" fmla="*/ 13 h 55"/>
                    <a:gd name="T80" fmla="*/ 226 w 245"/>
                    <a:gd name="T81" fmla="*/ 6 h 55"/>
                    <a:gd name="T82" fmla="*/ 220 w 245"/>
                    <a:gd name="T83" fmla="*/ 2 h 55"/>
                    <a:gd name="T84" fmla="*/ 211 w 245"/>
                    <a:gd name="T85" fmla="*/ 9 h 55"/>
                    <a:gd name="T86" fmla="*/ 203 w 245"/>
                    <a:gd name="T87" fmla="*/ 19 h 55"/>
                    <a:gd name="T88" fmla="*/ 195 w 245"/>
                    <a:gd name="T89" fmla="*/ 21 h 55"/>
                    <a:gd name="T90" fmla="*/ 203 w 245"/>
                    <a:gd name="T91" fmla="*/ 27 h 55"/>
                    <a:gd name="T92" fmla="*/ 209 w 245"/>
                    <a:gd name="T93" fmla="*/ 32 h 55"/>
                    <a:gd name="T94" fmla="*/ 209 w 245"/>
                    <a:gd name="T95" fmla="*/ 23 h 55"/>
                    <a:gd name="T96" fmla="*/ 218 w 245"/>
                    <a:gd name="T97" fmla="*/ 19 h 55"/>
                    <a:gd name="T98" fmla="*/ 215 w 245"/>
                    <a:gd name="T99" fmla="*/ 29 h 55"/>
                    <a:gd name="T100" fmla="*/ 217 w 245"/>
                    <a:gd name="T101" fmla="*/ 38 h 55"/>
                    <a:gd name="T102" fmla="*/ 222 w 245"/>
                    <a:gd name="T103" fmla="*/ 46 h 55"/>
                    <a:gd name="T104" fmla="*/ 228 w 245"/>
                    <a:gd name="T105" fmla="*/ 36 h 55"/>
                    <a:gd name="T106" fmla="*/ 224 w 245"/>
                    <a:gd name="T107" fmla="*/ 29 h 55"/>
                    <a:gd name="T108" fmla="*/ 238 w 245"/>
                    <a:gd name="T109" fmla="*/ 29 h 55"/>
                    <a:gd name="T110" fmla="*/ 228 w 245"/>
                    <a:gd name="T111" fmla="*/ 40 h 55"/>
                    <a:gd name="T112" fmla="*/ 238 w 245"/>
                    <a:gd name="T113" fmla="*/ 42 h 55"/>
                    <a:gd name="T114" fmla="*/ 238 w 245"/>
                    <a:gd name="T115" fmla="*/ 53 h 55"/>
                    <a:gd name="T116" fmla="*/ 134 w 245"/>
                    <a:gd name="T117" fmla="*/ 27 h 55"/>
                    <a:gd name="T118" fmla="*/ 134 w 245"/>
                    <a:gd name="T119" fmla="*/ 34 h 55"/>
                    <a:gd name="T120" fmla="*/ 146 w 245"/>
                    <a:gd name="T121" fmla="*/ 29 h 55"/>
                    <a:gd name="T122" fmla="*/ 144 w 245"/>
                    <a:gd name="T123" fmla="*/ 17 h 5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45"/>
                    <a:gd name="T187" fmla="*/ 0 h 55"/>
                    <a:gd name="T188" fmla="*/ 245 w 245"/>
                    <a:gd name="T189" fmla="*/ 55 h 55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45" h="55">
                      <a:moveTo>
                        <a:pt x="27" y="15"/>
                      </a:move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30" y="25"/>
                      </a:lnTo>
                      <a:lnTo>
                        <a:pt x="30" y="27"/>
                      </a:lnTo>
                      <a:lnTo>
                        <a:pt x="30" y="29"/>
                      </a:lnTo>
                      <a:lnTo>
                        <a:pt x="30" y="30"/>
                      </a:lnTo>
                      <a:lnTo>
                        <a:pt x="30" y="32"/>
                      </a:lnTo>
                      <a:lnTo>
                        <a:pt x="30" y="34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30" y="40"/>
                      </a:lnTo>
                      <a:lnTo>
                        <a:pt x="30" y="42"/>
                      </a:lnTo>
                      <a:lnTo>
                        <a:pt x="32" y="42"/>
                      </a:lnTo>
                      <a:lnTo>
                        <a:pt x="30" y="42"/>
                      </a:lnTo>
                      <a:lnTo>
                        <a:pt x="30" y="40"/>
                      </a:lnTo>
                      <a:lnTo>
                        <a:pt x="28" y="40"/>
                      </a:lnTo>
                      <a:lnTo>
                        <a:pt x="28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5" y="36"/>
                      </a:lnTo>
                      <a:lnTo>
                        <a:pt x="23" y="36"/>
                      </a:lnTo>
                      <a:lnTo>
                        <a:pt x="21" y="36"/>
                      </a:lnTo>
                      <a:lnTo>
                        <a:pt x="19" y="36"/>
                      </a:lnTo>
                      <a:lnTo>
                        <a:pt x="17" y="36"/>
                      </a:lnTo>
                      <a:lnTo>
                        <a:pt x="17" y="38"/>
                      </a:lnTo>
                      <a:lnTo>
                        <a:pt x="15" y="38"/>
                      </a:lnTo>
                      <a:lnTo>
                        <a:pt x="15" y="36"/>
                      </a:lnTo>
                      <a:lnTo>
                        <a:pt x="15" y="34"/>
                      </a:lnTo>
                      <a:lnTo>
                        <a:pt x="13" y="34"/>
                      </a:lnTo>
                      <a:lnTo>
                        <a:pt x="11" y="34"/>
                      </a:lnTo>
                      <a:lnTo>
                        <a:pt x="9" y="34"/>
                      </a:lnTo>
                      <a:lnTo>
                        <a:pt x="7" y="34"/>
                      </a:lnTo>
                      <a:lnTo>
                        <a:pt x="5" y="34"/>
                      </a:lnTo>
                      <a:lnTo>
                        <a:pt x="5" y="36"/>
                      </a:lnTo>
                      <a:lnTo>
                        <a:pt x="3" y="36"/>
                      </a:lnTo>
                      <a:lnTo>
                        <a:pt x="3" y="34"/>
                      </a:lnTo>
                      <a:lnTo>
                        <a:pt x="3" y="32"/>
                      </a:lnTo>
                      <a:lnTo>
                        <a:pt x="5" y="32"/>
                      </a:lnTo>
                      <a:lnTo>
                        <a:pt x="5" y="30"/>
                      </a:lnTo>
                      <a:lnTo>
                        <a:pt x="3" y="30"/>
                      </a:lnTo>
                      <a:lnTo>
                        <a:pt x="3" y="29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7" y="13"/>
                      </a:lnTo>
                      <a:lnTo>
                        <a:pt x="9" y="13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9" y="13"/>
                      </a:lnTo>
                      <a:lnTo>
                        <a:pt x="21" y="13"/>
                      </a:lnTo>
                      <a:lnTo>
                        <a:pt x="23" y="15"/>
                      </a:lnTo>
                      <a:lnTo>
                        <a:pt x="25" y="15"/>
                      </a:lnTo>
                      <a:lnTo>
                        <a:pt x="27" y="15"/>
                      </a:lnTo>
                      <a:close/>
                      <a:moveTo>
                        <a:pt x="38" y="32"/>
                      </a:moveTo>
                      <a:lnTo>
                        <a:pt x="38" y="30"/>
                      </a:lnTo>
                      <a:lnTo>
                        <a:pt x="38" y="29"/>
                      </a:lnTo>
                      <a:lnTo>
                        <a:pt x="38" y="27"/>
                      </a:lnTo>
                      <a:lnTo>
                        <a:pt x="38" y="25"/>
                      </a:lnTo>
                      <a:lnTo>
                        <a:pt x="40" y="25"/>
                      </a:lnTo>
                      <a:lnTo>
                        <a:pt x="40" y="23"/>
                      </a:lnTo>
                      <a:lnTo>
                        <a:pt x="42" y="23"/>
                      </a:lnTo>
                      <a:lnTo>
                        <a:pt x="42" y="21"/>
                      </a:lnTo>
                      <a:lnTo>
                        <a:pt x="44" y="21"/>
                      </a:lnTo>
                      <a:lnTo>
                        <a:pt x="44" y="19"/>
                      </a:lnTo>
                      <a:lnTo>
                        <a:pt x="46" y="19"/>
                      </a:lnTo>
                      <a:lnTo>
                        <a:pt x="48" y="19"/>
                      </a:lnTo>
                      <a:lnTo>
                        <a:pt x="50" y="19"/>
                      </a:lnTo>
                      <a:lnTo>
                        <a:pt x="50" y="21"/>
                      </a:lnTo>
                      <a:lnTo>
                        <a:pt x="51" y="21"/>
                      </a:lnTo>
                      <a:lnTo>
                        <a:pt x="51" y="19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8" y="17"/>
                      </a:lnTo>
                      <a:lnTo>
                        <a:pt x="46" y="17"/>
                      </a:lnTo>
                      <a:lnTo>
                        <a:pt x="44" y="17"/>
                      </a:lnTo>
                      <a:lnTo>
                        <a:pt x="44" y="15"/>
                      </a:lnTo>
                      <a:lnTo>
                        <a:pt x="42" y="15"/>
                      </a:lnTo>
                      <a:lnTo>
                        <a:pt x="40" y="15"/>
                      </a:lnTo>
                      <a:lnTo>
                        <a:pt x="40" y="13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6" y="11"/>
                      </a:lnTo>
                      <a:lnTo>
                        <a:pt x="34" y="11"/>
                      </a:lnTo>
                      <a:lnTo>
                        <a:pt x="32" y="11"/>
                      </a:lnTo>
                      <a:lnTo>
                        <a:pt x="30" y="11"/>
                      </a:lnTo>
                      <a:lnTo>
                        <a:pt x="30" y="13"/>
                      </a:lnTo>
                      <a:lnTo>
                        <a:pt x="28" y="13"/>
                      </a:lnTo>
                      <a:lnTo>
                        <a:pt x="27" y="15"/>
                      </a:lnTo>
                      <a:lnTo>
                        <a:pt x="27" y="17"/>
                      </a:lnTo>
                      <a:lnTo>
                        <a:pt x="25" y="17"/>
                      </a:lnTo>
                      <a:lnTo>
                        <a:pt x="25" y="19"/>
                      </a:lnTo>
                      <a:lnTo>
                        <a:pt x="27" y="19"/>
                      </a:lnTo>
                      <a:lnTo>
                        <a:pt x="27" y="21"/>
                      </a:lnTo>
                      <a:lnTo>
                        <a:pt x="28" y="21"/>
                      </a:lnTo>
                      <a:lnTo>
                        <a:pt x="30" y="21"/>
                      </a:lnTo>
                      <a:lnTo>
                        <a:pt x="30" y="23"/>
                      </a:lnTo>
                      <a:lnTo>
                        <a:pt x="30" y="25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36" y="30"/>
                      </a:lnTo>
                      <a:lnTo>
                        <a:pt x="38" y="30"/>
                      </a:lnTo>
                      <a:lnTo>
                        <a:pt x="38" y="32"/>
                      </a:lnTo>
                      <a:close/>
                      <a:moveTo>
                        <a:pt x="53" y="15"/>
                      </a:moveTo>
                      <a:lnTo>
                        <a:pt x="53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7" y="19"/>
                      </a:lnTo>
                      <a:lnTo>
                        <a:pt x="59" y="19"/>
                      </a:lnTo>
                      <a:lnTo>
                        <a:pt x="61" y="19"/>
                      </a:lnTo>
                      <a:lnTo>
                        <a:pt x="61" y="21"/>
                      </a:lnTo>
                      <a:lnTo>
                        <a:pt x="63" y="21"/>
                      </a:lnTo>
                      <a:lnTo>
                        <a:pt x="63" y="23"/>
                      </a:lnTo>
                      <a:lnTo>
                        <a:pt x="63" y="25"/>
                      </a:lnTo>
                      <a:lnTo>
                        <a:pt x="61" y="27"/>
                      </a:lnTo>
                      <a:lnTo>
                        <a:pt x="61" y="29"/>
                      </a:lnTo>
                      <a:lnTo>
                        <a:pt x="59" y="29"/>
                      </a:lnTo>
                      <a:lnTo>
                        <a:pt x="59" y="30"/>
                      </a:lnTo>
                      <a:lnTo>
                        <a:pt x="57" y="30"/>
                      </a:lnTo>
                      <a:lnTo>
                        <a:pt x="55" y="30"/>
                      </a:lnTo>
                      <a:lnTo>
                        <a:pt x="55" y="32"/>
                      </a:lnTo>
                      <a:lnTo>
                        <a:pt x="53" y="32"/>
                      </a:lnTo>
                      <a:lnTo>
                        <a:pt x="51" y="32"/>
                      </a:lnTo>
                      <a:lnTo>
                        <a:pt x="50" y="32"/>
                      </a:lnTo>
                      <a:lnTo>
                        <a:pt x="50" y="30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6" y="29"/>
                      </a:lnTo>
                      <a:lnTo>
                        <a:pt x="46" y="27"/>
                      </a:lnTo>
                      <a:lnTo>
                        <a:pt x="44" y="27"/>
                      </a:lnTo>
                      <a:lnTo>
                        <a:pt x="40" y="32"/>
                      </a:lnTo>
                      <a:lnTo>
                        <a:pt x="40" y="34"/>
                      </a:lnTo>
                      <a:lnTo>
                        <a:pt x="40" y="36"/>
                      </a:lnTo>
                      <a:lnTo>
                        <a:pt x="42" y="36"/>
                      </a:lnTo>
                      <a:lnTo>
                        <a:pt x="44" y="36"/>
                      </a:lnTo>
                      <a:lnTo>
                        <a:pt x="44" y="34"/>
                      </a:lnTo>
                      <a:lnTo>
                        <a:pt x="46" y="34"/>
                      </a:lnTo>
                      <a:lnTo>
                        <a:pt x="48" y="34"/>
                      </a:lnTo>
                      <a:lnTo>
                        <a:pt x="48" y="32"/>
                      </a:lnTo>
                      <a:lnTo>
                        <a:pt x="50" y="32"/>
                      </a:lnTo>
                      <a:lnTo>
                        <a:pt x="50" y="34"/>
                      </a:lnTo>
                      <a:lnTo>
                        <a:pt x="50" y="36"/>
                      </a:lnTo>
                      <a:lnTo>
                        <a:pt x="50" y="38"/>
                      </a:lnTo>
                      <a:lnTo>
                        <a:pt x="51" y="38"/>
                      </a:lnTo>
                      <a:lnTo>
                        <a:pt x="51" y="40"/>
                      </a:lnTo>
                      <a:lnTo>
                        <a:pt x="53" y="40"/>
                      </a:lnTo>
                      <a:lnTo>
                        <a:pt x="55" y="40"/>
                      </a:lnTo>
                      <a:lnTo>
                        <a:pt x="57" y="40"/>
                      </a:lnTo>
                      <a:lnTo>
                        <a:pt x="59" y="38"/>
                      </a:lnTo>
                      <a:lnTo>
                        <a:pt x="59" y="36"/>
                      </a:lnTo>
                      <a:lnTo>
                        <a:pt x="57" y="36"/>
                      </a:lnTo>
                      <a:lnTo>
                        <a:pt x="57" y="34"/>
                      </a:lnTo>
                      <a:lnTo>
                        <a:pt x="57" y="32"/>
                      </a:lnTo>
                      <a:lnTo>
                        <a:pt x="59" y="32"/>
                      </a:lnTo>
                      <a:lnTo>
                        <a:pt x="61" y="32"/>
                      </a:lnTo>
                      <a:lnTo>
                        <a:pt x="61" y="30"/>
                      </a:lnTo>
                      <a:lnTo>
                        <a:pt x="63" y="30"/>
                      </a:lnTo>
                      <a:lnTo>
                        <a:pt x="63" y="29"/>
                      </a:lnTo>
                      <a:lnTo>
                        <a:pt x="65" y="29"/>
                      </a:lnTo>
                      <a:lnTo>
                        <a:pt x="67" y="29"/>
                      </a:lnTo>
                      <a:lnTo>
                        <a:pt x="67" y="30"/>
                      </a:lnTo>
                      <a:lnTo>
                        <a:pt x="69" y="30"/>
                      </a:lnTo>
                      <a:lnTo>
                        <a:pt x="71" y="30"/>
                      </a:lnTo>
                      <a:lnTo>
                        <a:pt x="73" y="32"/>
                      </a:lnTo>
                      <a:lnTo>
                        <a:pt x="74" y="32"/>
                      </a:lnTo>
                      <a:lnTo>
                        <a:pt x="74" y="34"/>
                      </a:lnTo>
                      <a:lnTo>
                        <a:pt x="74" y="36"/>
                      </a:lnTo>
                      <a:lnTo>
                        <a:pt x="74" y="34"/>
                      </a:lnTo>
                      <a:lnTo>
                        <a:pt x="76" y="34"/>
                      </a:lnTo>
                      <a:lnTo>
                        <a:pt x="78" y="34"/>
                      </a:lnTo>
                      <a:lnTo>
                        <a:pt x="80" y="34"/>
                      </a:lnTo>
                      <a:lnTo>
                        <a:pt x="82" y="34"/>
                      </a:lnTo>
                      <a:lnTo>
                        <a:pt x="82" y="32"/>
                      </a:lnTo>
                      <a:lnTo>
                        <a:pt x="84" y="32"/>
                      </a:lnTo>
                      <a:lnTo>
                        <a:pt x="86" y="30"/>
                      </a:lnTo>
                      <a:lnTo>
                        <a:pt x="86" y="29"/>
                      </a:lnTo>
                      <a:lnTo>
                        <a:pt x="84" y="29"/>
                      </a:lnTo>
                      <a:lnTo>
                        <a:pt x="84" y="27"/>
                      </a:lnTo>
                      <a:lnTo>
                        <a:pt x="84" y="25"/>
                      </a:lnTo>
                      <a:lnTo>
                        <a:pt x="84" y="23"/>
                      </a:lnTo>
                      <a:lnTo>
                        <a:pt x="86" y="21"/>
                      </a:lnTo>
                      <a:lnTo>
                        <a:pt x="86" y="19"/>
                      </a:lnTo>
                      <a:lnTo>
                        <a:pt x="86" y="17"/>
                      </a:lnTo>
                      <a:lnTo>
                        <a:pt x="86" y="15"/>
                      </a:lnTo>
                      <a:lnTo>
                        <a:pt x="86" y="13"/>
                      </a:lnTo>
                      <a:lnTo>
                        <a:pt x="84" y="13"/>
                      </a:lnTo>
                      <a:lnTo>
                        <a:pt x="82" y="13"/>
                      </a:lnTo>
                      <a:lnTo>
                        <a:pt x="80" y="13"/>
                      </a:lnTo>
                      <a:lnTo>
                        <a:pt x="78" y="11"/>
                      </a:lnTo>
                      <a:lnTo>
                        <a:pt x="76" y="11"/>
                      </a:lnTo>
                      <a:lnTo>
                        <a:pt x="74" y="11"/>
                      </a:lnTo>
                      <a:lnTo>
                        <a:pt x="73" y="11"/>
                      </a:lnTo>
                      <a:lnTo>
                        <a:pt x="71" y="11"/>
                      </a:lnTo>
                      <a:lnTo>
                        <a:pt x="69" y="13"/>
                      </a:lnTo>
                      <a:lnTo>
                        <a:pt x="67" y="13"/>
                      </a:lnTo>
                      <a:lnTo>
                        <a:pt x="67" y="11"/>
                      </a:lnTo>
                      <a:lnTo>
                        <a:pt x="67" y="9"/>
                      </a:lnTo>
                      <a:lnTo>
                        <a:pt x="65" y="9"/>
                      </a:lnTo>
                      <a:lnTo>
                        <a:pt x="63" y="11"/>
                      </a:lnTo>
                      <a:lnTo>
                        <a:pt x="61" y="11"/>
                      </a:lnTo>
                      <a:lnTo>
                        <a:pt x="59" y="13"/>
                      </a:lnTo>
                      <a:lnTo>
                        <a:pt x="57" y="13"/>
                      </a:lnTo>
                      <a:lnTo>
                        <a:pt x="57" y="15"/>
                      </a:lnTo>
                      <a:lnTo>
                        <a:pt x="55" y="15"/>
                      </a:lnTo>
                      <a:lnTo>
                        <a:pt x="53" y="15"/>
                      </a:lnTo>
                      <a:close/>
                      <a:moveTo>
                        <a:pt x="122" y="19"/>
                      </a:moveTo>
                      <a:lnTo>
                        <a:pt x="122" y="21"/>
                      </a:lnTo>
                      <a:lnTo>
                        <a:pt x="122" y="23"/>
                      </a:lnTo>
                      <a:lnTo>
                        <a:pt x="122" y="25"/>
                      </a:lnTo>
                      <a:lnTo>
                        <a:pt x="124" y="25"/>
                      </a:lnTo>
                      <a:lnTo>
                        <a:pt x="124" y="27"/>
                      </a:lnTo>
                      <a:lnTo>
                        <a:pt x="124" y="29"/>
                      </a:lnTo>
                      <a:lnTo>
                        <a:pt x="122" y="29"/>
                      </a:lnTo>
                      <a:lnTo>
                        <a:pt x="122" y="30"/>
                      </a:lnTo>
                      <a:lnTo>
                        <a:pt x="122" y="32"/>
                      </a:lnTo>
                      <a:lnTo>
                        <a:pt x="121" y="32"/>
                      </a:lnTo>
                      <a:lnTo>
                        <a:pt x="121" y="34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17" y="36"/>
                      </a:lnTo>
                      <a:lnTo>
                        <a:pt x="117" y="38"/>
                      </a:lnTo>
                      <a:lnTo>
                        <a:pt x="115" y="38"/>
                      </a:lnTo>
                      <a:lnTo>
                        <a:pt x="117" y="38"/>
                      </a:lnTo>
                      <a:lnTo>
                        <a:pt x="117" y="36"/>
                      </a:lnTo>
                      <a:lnTo>
                        <a:pt x="117" y="34"/>
                      </a:lnTo>
                      <a:lnTo>
                        <a:pt x="117" y="32"/>
                      </a:lnTo>
                      <a:lnTo>
                        <a:pt x="117" y="30"/>
                      </a:lnTo>
                      <a:lnTo>
                        <a:pt x="117" y="29"/>
                      </a:lnTo>
                      <a:lnTo>
                        <a:pt x="115" y="27"/>
                      </a:lnTo>
                      <a:lnTo>
                        <a:pt x="113" y="25"/>
                      </a:lnTo>
                      <a:lnTo>
                        <a:pt x="111" y="25"/>
                      </a:lnTo>
                      <a:lnTo>
                        <a:pt x="109" y="25"/>
                      </a:lnTo>
                      <a:lnTo>
                        <a:pt x="107" y="25"/>
                      </a:lnTo>
                      <a:lnTo>
                        <a:pt x="105" y="25"/>
                      </a:lnTo>
                      <a:lnTo>
                        <a:pt x="103" y="25"/>
                      </a:lnTo>
                      <a:lnTo>
                        <a:pt x="103" y="23"/>
                      </a:lnTo>
                      <a:lnTo>
                        <a:pt x="101" y="23"/>
                      </a:lnTo>
                      <a:lnTo>
                        <a:pt x="101" y="21"/>
                      </a:lnTo>
                      <a:lnTo>
                        <a:pt x="101" y="19"/>
                      </a:lnTo>
                      <a:lnTo>
                        <a:pt x="99" y="19"/>
                      </a:lnTo>
                      <a:lnTo>
                        <a:pt x="99" y="17"/>
                      </a:lnTo>
                      <a:lnTo>
                        <a:pt x="99" y="15"/>
                      </a:lnTo>
                      <a:lnTo>
                        <a:pt x="101" y="15"/>
                      </a:lnTo>
                      <a:lnTo>
                        <a:pt x="101" y="17"/>
                      </a:lnTo>
                      <a:lnTo>
                        <a:pt x="103" y="17"/>
                      </a:lnTo>
                      <a:lnTo>
                        <a:pt x="105" y="17"/>
                      </a:lnTo>
                      <a:lnTo>
                        <a:pt x="107" y="17"/>
                      </a:lnTo>
                      <a:lnTo>
                        <a:pt x="107" y="15"/>
                      </a:lnTo>
                      <a:lnTo>
                        <a:pt x="109" y="15"/>
                      </a:lnTo>
                      <a:lnTo>
                        <a:pt x="111" y="13"/>
                      </a:lnTo>
                      <a:lnTo>
                        <a:pt x="111" y="11"/>
                      </a:lnTo>
                      <a:lnTo>
                        <a:pt x="117" y="11"/>
                      </a:lnTo>
                      <a:lnTo>
                        <a:pt x="122" y="19"/>
                      </a:lnTo>
                      <a:close/>
                      <a:moveTo>
                        <a:pt x="238" y="55"/>
                      </a:moveTo>
                      <a:lnTo>
                        <a:pt x="238" y="53"/>
                      </a:lnTo>
                      <a:lnTo>
                        <a:pt x="240" y="53"/>
                      </a:lnTo>
                      <a:lnTo>
                        <a:pt x="241" y="52"/>
                      </a:lnTo>
                      <a:lnTo>
                        <a:pt x="243" y="52"/>
                      </a:lnTo>
                      <a:lnTo>
                        <a:pt x="243" y="50"/>
                      </a:lnTo>
                      <a:lnTo>
                        <a:pt x="243" y="48"/>
                      </a:lnTo>
                      <a:lnTo>
                        <a:pt x="245" y="48"/>
                      </a:lnTo>
                      <a:lnTo>
                        <a:pt x="243" y="48"/>
                      </a:lnTo>
                      <a:lnTo>
                        <a:pt x="243" y="46"/>
                      </a:lnTo>
                      <a:lnTo>
                        <a:pt x="243" y="44"/>
                      </a:lnTo>
                      <a:lnTo>
                        <a:pt x="243" y="42"/>
                      </a:lnTo>
                      <a:lnTo>
                        <a:pt x="243" y="40"/>
                      </a:lnTo>
                      <a:lnTo>
                        <a:pt x="241" y="40"/>
                      </a:lnTo>
                      <a:lnTo>
                        <a:pt x="241" y="38"/>
                      </a:lnTo>
                      <a:lnTo>
                        <a:pt x="240" y="38"/>
                      </a:lnTo>
                      <a:lnTo>
                        <a:pt x="238" y="36"/>
                      </a:lnTo>
                      <a:lnTo>
                        <a:pt x="238" y="34"/>
                      </a:lnTo>
                      <a:lnTo>
                        <a:pt x="238" y="32"/>
                      </a:lnTo>
                      <a:lnTo>
                        <a:pt x="240" y="32"/>
                      </a:lnTo>
                      <a:lnTo>
                        <a:pt x="240" y="30"/>
                      </a:lnTo>
                      <a:lnTo>
                        <a:pt x="240" y="29"/>
                      </a:lnTo>
                      <a:lnTo>
                        <a:pt x="240" y="27"/>
                      </a:lnTo>
                      <a:lnTo>
                        <a:pt x="238" y="27"/>
                      </a:lnTo>
                      <a:lnTo>
                        <a:pt x="236" y="27"/>
                      </a:lnTo>
                      <a:lnTo>
                        <a:pt x="234" y="27"/>
                      </a:lnTo>
                      <a:lnTo>
                        <a:pt x="234" y="29"/>
                      </a:lnTo>
                      <a:lnTo>
                        <a:pt x="232" y="29"/>
                      </a:lnTo>
                      <a:lnTo>
                        <a:pt x="230" y="29"/>
                      </a:lnTo>
                      <a:lnTo>
                        <a:pt x="230" y="27"/>
                      </a:lnTo>
                      <a:lnTo>
                        <a:pt x="232" y="27"/>
                      </a:lnTo>
                      <a:lnTo>
                        <a:pt x="232" y="25"/>
                      </a:lnTo>
                      <a:lnTo>
                        <a:pt x="232" y="23"/>
                      </a:lnTo>
                      <a:lnTo>
                        <a:pt x="232" y="21"/>
                      </a:lnTo>
                      <a:lnTo>
                        <a:pt x="230" y="21"/>
                      </a:lnTo>
                      <a:lnTo>
                        <a:pt x="230" y="19"/>
                      </a:lnTo>
                      <a:lnTo>
                        <a:pt x="230" y="17"/>
                      </a:lnTo>
                      <a:lnTo>
                        <a:pt x="230" y="15"/>
                      </a:lnTo>
                      <a:lnTo>
                        <a:pt x="230" y="13"/>
                      </a:lnTo>
                      <a:lnTo>
                        <a:pt x="228" y="13"/>
                      </a:lnTo>
                      <a:lnTo>
                        <a:pt x="226" y="13"/>
                      </a:lnTo>
                      <a:lnTo>
                        <a:pt x="224" y="13"/>
                      </a:lnTo>
                      <a:lnTo>
                        <a:pt x="222" y="13"/>
                      </a:lnTo>
                      <a:lnTo>
                        <a:pt x="222" y="11"/>
                      </a:lnTo>
                      <a:lnTo>
                        <a:pt x="220" y="11"/>
                      </a:lnTo>
                      <a:lnTo>
                        <a:pt x="222" y="11"/>
                      </a:lnTo>
                      <a:lnTo>
                        <a:pt x="222" y="9"/>
                      </a:lnTo>
                      <a:lnTo>
                        <a:pt x="224" y="9"/>
                      </a:lnTo>
                      <a:lnTo>
                        <a:pt x="226" y="9"/>
                      </a:lnTo>
                      <a:lnTo>
                        <a:pt x="226" y="7"/>
                      </a:lnTo>
                      <a:lnTo>
                        <a:pt x="226" y="6"/>
                      </a:lnTo>
                      <a:lnTo>
                        <a:pt x="226" y="4"/>
                      </a:lnTo>
                      <a:lnTo>
                        <a:pt x="226" y="6"/>
                      </a:lnTo>
                      <a:lnTo>
                        <a:pt x="224" y="6"/>
                      </a:lnTo>
                      <a:lnTo>
                        <a:pt x="220" y="6"/>
                      </a:lnTo>
                      <a:lnTo>
                        <a:pt x="220" y="4"/>
                      </a:lnTo>
                      <a:lnTo>
                        <a:pt x="220" y="2"/>
                      </a:lnTo>
                      <a:lnTo>
                        <a:pt x="220" y="0"/>
                      </a:lnTo>
                      <a:lnTo>
                        <a:pt x="220" y="2"/>
                      </a:lnTo>
                      <a:lnTo>
                        <a:pt x="218" y="2"/>
                      </a:lnTo>
                      <a:lnTo>
                        <a:pt x="218" y="4"/>
                      </a:lnTo>
                      <a:lnTo>
                        <a:pt x="217" y="4"/>
                      </a:lnTo>
                      <a:lnTo>
                        <a:pt x="215" y="4"/>
                      </a:lnTo>
                      <a:lnTo>
                        <a:pt x="213" y="4"/>
                      </a:lnTo>
                      <a:lnTo>
                        <a:pt x="213" y="6"/>
                      </a:lnTo>
                      <a:lnTo>
                        <a:pt x="213" y="7"/>
                      </a:lnTo>
                      <a:lnTo>
                        <a:pt x="211" y="9"/>
                      </a:lnTo>
                      <a:lnTo>
                        <a:pt x="211" y="11"/>
                      </a:lnTo>
                      <a:lnTo>
                        <a:pt x="209" y="13"/>
                      </a:lnTo>
                      <a:lnTo>
                        <a:pt x="209" y="15"/>
                      </a:lnTo>
                      <a:lnTo>
                        <a:pt x="207" y="15"/>
                      </a:lnTo>
                      <a:lnTo>
                        <a:pt x="207" y="17"/>
                      </a:lnTo>
                      <a:lnTo>
                        <a:pt x="207" y="19"/>
                      </a:lnTo>
                      <a:lnTo>
                        <a:pt x="205" y="19"/>
                      </a:lnTo>
                      <a:lnTo>
                        <a:pt x="203" y="19"/>
                      </a:lnTo>
                      <a:lnTo>
                        <a:pt x="201" y="19"/>
                      </a:lnTo>
                      <a:lnTo>
                        <a:pt x="199" y="19"/>
                      </a:lnTo>
                      <a:lnTo>
                        <a:pt x="197" y="21"/>
                      </a:lnTo>
                      <a:lnTo>
                        <a:pt x="195" y="21"/>
                      </a:lnTo>
                      <a:lnTo>
                        <a:pt x="193" y="21"/>
                      </a:lnTo>
                      <a:lnTo>
                        <a:pt x="192" y="21"/>
                      </a:lnTo>
                      <a:lnTo>
                        <a:pt x="193" y="21"/>
                      </a:lnTo>
                      <a:lnTo>
                        <a:pt x="195" y="21"/>
                      </a:lnTo>
                      <a:lnTo>
                        <a:pt x="197" y="23"/>
                      </a:lnTo>
                      <a:lnTo>
                        <a:pt x="199" y="23"/>
                      </a:lnTo>
                      <a:lnTo>
                        <a:pt x="201" y="23"/>
                      </a:lnTo>
                      <a:lnTo>
                        <a:pt x="205" y="21"/>
                      </a:lnTo>
                      <a:lnTo>
                        <a:pt x="205" y="23"/>
                      </a:lnTo>
                      <a:lnTo>
                        <a:pt x="203" y="23"/>
                      </a:lnTo>
                      <a:lnTo>
                        <a:pt x="203" y="25"/>
                      </a:lnTo>
                      <a:lnTo>
                        <a:pt x="203" y="27"/>
                      </a:lnTo>
                      <a:lnTo>
                        <a:pt x="203" y="29"/>
                      </a:lnTo>
                      <a:lnTo>
                        <a:pt x="205" y="29"/>
                      </a:lnTo>
                      <a:lnTo>
                        <a:pt x="205" y="30"/>
                      </a:lnTo>
                      <a:lnTo>
                        <a:pt x="207" y="30"/>
                      </a:lnTo>
                      <a:lnTo>
                        <a:pt x="207" y="32"/>
                      </a:lnTo>
                      <a:lnTo>
                        <a:pt x="207" y="34"/>
                      </a:lnTo>
                      <a:lnTo>
                        <a:pt x="209" y="34"/>
                      </a:lnTo>
                      <a:lnTo>
                        <a:pt x="209" y="32"/>
                      </a:lnTo>
                      <a:lnTo>
                        <a:pt x="209" y="30"/>
                      </a:lnTo>
                      <a:lnTo>
                        <a:pt x="209" y="29"/>
                      </a:lnTo>
                      <a:lnTo>
                        <a:pt x="207" y="29"/>
                      </a:lnTo>
                      <a:lnTo>
                        <a:pt x="205" y="29"/>
                      </a:lnTo>
                      <a:lnTo>
                        <a:pt x="205" y="27"/>
                      </a:lnTo>
                      <a:lnTo>
                        <a:pt x="207" y="27"/>
                      </a:lnTo>
                      <a:lnTo>
                        <a:pt x="207" y="25"/>
                      </a:lnTo>
                      <a:lnTo>
                        <a:pt x="209" y="23"/>
                      </a:lnTo>
                      <a:lnTo>
                        <a:pt x="211" y="23"/>
                      </a:lnTo>
                      <a:lnTo>
                        <a:pt x="211" y="21"/>
                      </a:lnTo>
                      <a:lnTo>
                        <a:pt x="213" y="21"/>
                      </a:lnTo>
                      <a:lnTo>
                        <a:pt x="215" y="21"/>
                      </a:lnTo>
                      <a:lnTo>
                        <a:pt x="215" y="19"/>
                      </a:lnTo>
                      <a:lnTo>
                        <a:pt x="217" y="19"/>
                      </a:lnTo>
                      <a:lnTo>
                        <a:pt x="218" y="17"/>
                      </a:lnTo>
                      <a:lnTo>
                        <a:pt x="218" y="19"/>
                      </a:lnTo>
                      <a:lnTo>
                        <a:pt x="220" y="19"/>
                      </a:lnTo>
                      <a:lnTo>
                        <a:pt x="220" y="21"/>
                      </a:lnTo>
                      <a:lnTo>
                        <a:pt x="220" y="23"/>
                      </a:lnTo>
                      <a:lnTo>
                        <a:pt x="220" y="25"/>
                      </a:lnTo>
                      <a:lnTo>
                        <a:pt x="218" y="27"/>
                      </a:lnTo>
                      <a:lnTo>
                        <a:pt x="217" y="27"/>
                      </a:lnTo>
                      <a:lnTo>
                        <a:pt x="217" y="29"/>
                      </a:lnTo>
                      <a:lnTo>
                        <a:pt x="215" y="29"/>
                      </a:lnTo>
                      <a:lnTo>
                        <a:pt x="215" y="30"/>
                      </a:lnTo>
                      <a:lnTo>
                        <a:pt x="215" y="32"/>
                      </a:lnTo>
                      <a:lnTo>
                        <a:pt x="217" y="32"/>
                      </a:lnTo>
                      <a:lnTo>
                        <a:pt x="217" y="34"/>
                      </a:lnTo>
                      <a:lnTo>
                        <a:pt x="215" y="34"/>
                      </a:lnTo>
                      <a:lnTo>
                        <a:pt x="215" y="36"/>
                      </a:lnTo>
                      <a:lnTo>
                        <a:pt x="215" y="38"/>
                      </a:lnTo>
                      <a:lnTo>
                        <a:pt x="217" y="38"/>
                      </a:lnTo>
                      <a:lnTo>
                        <a:pt x="218" y="38"/>
                      </a:lnTo>
                      <a:lnTo>
                        <a:pt x="218" y="40"/>
                      </a:lnTo>
                      <a:lnTo>
                        <a:pt x="220" y="42"/>
                      </a:lnTo>
                      <a:lnTo>
                        <a:pt x="220" y="44"/>
                      </a:lnTo>
                      <a:lnTo>
                        <a:pt x="220" y="46"/>
                      </a:lnTo>
                      <a:lnTo>
                        <a:pt x="220" y="48"/>
                      </a:lnTo>
                      <a:lnTo>
                        <a:pt x="222" y="48"/>
                      </a:lnTo>
                      <a:lnTo>
                        <a:pt x="222" y="46"/>
                      </a:lnTo>
                      <a:lnTo>
                        <a:pt x="222" y="44"/>
                      </a:lnTo>
                      <a:lnTo>
                        <a:pt x="224" y="44"/>
                      </a:lnTo>
                      <a:lnTo>
                        <a:pt x="224" y="42"/>
                      </a:lnTo>
                      <a:lnTo>
                        <a:pt x="224" y="40"/>
                      </a:lnTo>
                      <a:lnTo>
                        <a:pt x="224" y="38"/>
                      </a:lnTo>
                      <a:lnTo>
                        <a:pt x="224" y="36"/>
                      </a:lnTo>
                      <a:lnTo>
                        <a:pt x="226" y="36"/>
                      </a:lnTo>
                      <a:lnTo>
                        <a:pt x="228" y="36"/>
                      </a:lnTo>
                      <a:lnTo>
                        <a:pt x="230" y="36"/>
                      </a:lnTo>
                      <a:lnTo>
                        <a:pt x="230" y="34"/>
                      </a:lnTo>
                      <a:lnTo>
                        <a:pt x="228" y="34"/>
                      </a:lnTo>
                      <a:lnTo>
                        <a:pt x="226" y="34"/>
                      </a:lnTo>
                      <a:lnTo>
                        <a:pt x="226" y="32"/>
                      </a:lnTo>
                      <a:lnTo>
                        <a:pt x="226" y="30"/>
                      </a:lnTo>
                      <a:lnTo>
                        <a:pt x="224" y="30"/>
                      </a:lnTo>
                      <a:lnTo>
                        <a:pt x="224" y="29"/>
                      </a:lnTo>
                      <a:lnTo>
                        <a:pt x="226" y="29"/>
                      </a:lnTo>
                      <a:lnTo>
                        <a:pt x="228" y="29"/>
                      </a:lnTo>
                      <a:lnTo>
                        <a:pt x="228" y="30"/>
                      </a:lnTo>
                      <a:lnTo>
                        <a:pt x="230" y="30"/>
                      </a:lnTo>
                      <a:lnTo>
                        <a:pt x="232" y="30"/>
                      </a:lnTo>
                      <a:lnTo>
                        <a:pt x="234" y="30"/>
                      </a:lnTo>
                      <a:lnTo>
                        <a:pt x="236" y="29"/>
                      </a:lnTo>
                      <a:lnTo>
                        <a:pt x="238" y="29"/>
                      </a:lnTo>
                      <a:lnTo>
                        <a:pt x="238" y="30"/>
                      </a:lnTo>
                      <a:lnTo>
                        <a:pt x="236" y="30"/>
                      </a:lnTo>
                      <a:lnTo>
                        <a:pt x="236" y="32"/>
                      </a:lnTo>
                      <a:lnTo>
                        <a:pt x="234" y="34"/>
                      </a:lnTo>
                      <a:lnTo>
                        <a:pt x="232" y="36"/>
                      </a:lnTo>
                      <a:lnTo>
                        <a:pt x="230" y="38"/>
                      </a:lnTo>
                      <a:lnTo>
                        <a:pt x="230" y="40"/>
                      </a:lnTo>
                      <a:lnTo>
                        <a:pt x="228" y="40"/>
                      </a:lnTo>
                      <a:lnTo>
                        <a:pt x="228" y="42"/>
                      </a:lnTo>
                      <a:lnTo>
                        <a:pt x="230" y="42"/>
                      </a:lnTo>
                      <a:lnTo>
                        <a:pt x="230" y="40"/>
                      </a:lnTo>
                      <a:lnTo>
                        <a:pt x="232" y="40"/>
                      </a:lnTo>
                      <a:lnTo>
                        <a:pt x="234" y="40"/>
                      </a:lnTo>
                      <a:lnTo>
                        <a:pt x="236" y="40"/>
                      </a:lnTo>
                      <a:lnTo>
                        <a:pt x="236" y="42"/>
                      </a:lnTo>
                      <a:lnTo>
                        <a:pt x="238" y="42"/>
                      </a:lnTo>
                      <a:lnTo>
                        <a:pt x="238" y="44"/>
                      </a:lnTo>
                      <a:lnTo>
                        <a:pt x="240" y="44"/>
                      </a:lnTo>
                      <a:lnTo>
                        <a:pt x="240" y="46"/>
                      </a:lnTo>
                      <a:lnTo>
                        <a:pt x="240" y="48"/>
                      </a:lnTo>
                      <a:lnTo>
                        <a:pt x="240" y="50"/>
                      </a:lnTo>
                      <a:lnTo>
                        <a:pt x="240" y="52"/>
                      </a:lnTo>
                      <a:lnTo>
                        <a:pt x="238" y="52"/>
                      </a:lnTo>
                      <a:lnTo>
                        <a:pt x="238" y="53"/>
                      </a:lnTo>
                      <a:lnTo>
                        <a:pt x="238" y="55"/>
                      </a:lnTo>
                      <a:close/>
                      <a:moveTo>
                        <a:pt x="140" y="19"/>
                      </a:moveTo>
                      <a:lnTo>
                        <a:pt x="138" y="21"/>
                      </a:lnTo>
                      <a:lnTo>
                        <a:pt x="136" y="21"/>
                      </a:lnTo>
                      <a:lnTo>
                        <a:pt x="136" y="23"/>
                      </a:lnTo>
                      <a:lnTo>
                        <a:pt x="134" y="23"/>
                      </a:lnTo>
                      <a:lnTo>
                        <a:pt x="134" y="25"/>
                      </a:lnTo>
                      <a:lnTo>
                        <a:pt x="134" y="27"/>
                      </a:lnTo>
                      <a:lnTo>
                        <a:pt x="134" y="29"/>
                      </a:lnTo>
                      <a:lnTo>
                        <a:pt x="132" y="29"/>
                      </a:lnTo>
                      <a:lnTo>
                        <a:pt x="132" y="42"/>
                      </a:lnTo>
                      <a:lnTo>
                        <a:pt x="132" y="40"/>
                      </a:lnTo>
                      <a:lnTo>
                        <a:pt x="132" y="38"/>
                      </a:lnTo>
                      <a:lnTo>
                        <a:pt x="134" y="38"/>
                      </a:lnTo>
                      <a:lnTo>
                        <a:pt x="134" y="36"/>
                      </a:lnTo>
                      <a:lnTo>
                        <a:pt x="134" y="34"/>
                      </a:lnTo>
                      <a:lnTo>
                        <a:pt x="136" y="34"/>
                      </a:lnTo>
                      <a:lnTo>
                        <a:pt x="136" y="32"/>
                      </a:lnTo>
                      <a:lnTo>
                        <a:pt x="138" y="32"/>
                      </a:lnTo>
                      <a:lnTo>
                        <a:pt x="140" y="30"/>
                      </a:lnTo>
                      <a:lnTo>
                        <a:pt x="142" y="30"/>
                      </a:lnTo>
                      <a:lnTo>
                        <a:pt x="144" y="30"/>
                      </a:lnTo>
                      <a:lnTo>
                        <a:pt x="146" y="30"/>
                      </a:lnTo>
                      <a:lnTo>
                        <a:pt x="146" y="29"/>
                      </a:lnTo>
                      <a:lnTo>
                        <a:pt x="146" y="27"/>
                      </a:lnTo>
                      <a:lnTo>
                        <a:pt x="146" y="25"/>
                      </a:lnTo>
                      <a:lnTo>
                        <a:pt x="146" y="23"/>
                      </a:lnTo>
                      <a:lnTo>
                        <a:pt x="146" y="21"/>
                      </a:lnTo>
                      <a:lnTo>
                        <a:pt x="147" y="21"/>
                      </a:lnTo>
                      <a:lnTo>
                        <a:pt x="147" y="17"/>
                      </a:lnTo>
                      <a:lnTo>
                        <a:pt x="146" y="17"/>
                      </a:lnTo>
                      <a:lnTo>
                        <a:pt x="144" y="17"/>
                      </a:lnTo>
                      <a:lnTo>
                        <a:pt x="142" y="17"/>
                      </a:lnTo>
                      <a:lnTo>
                        <a:pt x="142" y="19"/>
                      </a:lnTo>
                      <a:lnTo>
                        <a:pt x="140" y="19"/>
                      </a:lnTo>
                      <a:close/>
                    </a:path>
                  </a:pathLst>
                </a:custGeom>
                <a:solidFill>
                  <a:srgbClr val="42DB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6" name="Freeform 125"/>
                <p:cNvSpPr>
                  <a:spLocks/>
                </p:cNvSpPr>
                <p:nvPr/>
              </p:nvSpPr>
              <p:spPr bwMode="auto">
                <a:xfrm>
                  <a:off x="3005" y="2651"/>
                  <a:ext cx="32" cy="35"/>
                </a:xfrm>
                <a:custGeom>
                  <a:avLst/>
                  <a:gdLst>
                    <a:gd name="T0" fmla="*/ 27 w 32"/>
                    <a:gd name="T1" fmla="*/ 8 h 35"/>
                    <a:gd name="T2" fmla="*/ 25 w 32"/>
                    <a:gd name="T3" fmla="*/ 10 h 35"/>
                    <a:gd name="T4" fmla="*/ 27 w 32"/>
                    <a:gd name="T5" fmla="*/ 12 h 35"/>
                    <a:gd name="T6" fmla="*/ 30 w 32"/>
                    <a:gd name="T7" fmla="*/ 20 h 35"/>
                    <a:gd name="T8" fmla="*/ 30 w 32"/>
                    <a:gd name="T9" fmla="*/ 25 h 35"/>
                    <a:gd name="T10" fmla="*/ 30 w 32"/>
                    <a:gd name="T11" fmla="*/ 31 h 35"/>
                    <a:gd name="T12" fmla="*/ 32 w 32"/>
                    <a:gd name="T13" fmla="*/ 35 h 35"/>
                    <a:gd name="T14" fmla="*/ 30 w 32"/>
                    <a:gd name="T15" fmla="*/ 35 h 35"/>
                    <a:gd name="T16" fmla="*/ 28 w 32"/>
                    <a:gd name="T17" fmla="*/ 33 h 35"/>
                    <a:gd name="T18" fmla="*/ 28 w 32"/>
                    <a:gd name="T19" fmla="*/ 31 h 35"/>
                    <a:gd name="T20" fmla="*/ 27 w 32"/>
                    <a:gd name="T21" fmla="*/ 29 h 35"/>
                    <a:gd name="T22" fmla="*/ 25 w 32"/>
                    <a:gd name="T23" fmla="*/ 29 h 35"/>
                    <a:gd name="T24" fmla="*/ 21 w 32"/>
                    <a:gd name="T25" fmla="*/ 29 h 35"/>
                    <a:gd name="T26" fmla="*/ 19 w 32"/>
                    <a:gd name="T27" fmla="*/ 29 h 35"/>
                    <a:gd name="T28" fmla="*/ 15 w 32"/>
                    <a:gd name="T29" fmla="*/ 31 h 35"/>
                    <a:gd name="T30" fmla="*/ 15 w 32"/>
                    <a:gd name="T31" fmla="*/ 29 h 35"/>
                    <a:gd name="T32" fmla="*/ 15 w 32"/>
                    <a:gd name="T33" fmla="*/ 27 h 35"/>
                    <a:gd name="T34" fmla="*/ 11 w 32"/>
                    <a:gd name="T35" fmla="*/ 27 h 35"/>
                    <a:gd name="T36" fmla="*/ 7 w 32"/>
                    <a:gd name="T37" fmla="*/ 27 h 35"/>
                    <a:gd name="T38" fmla="*/ 5 w 32"/>
                    <a:gd name="T39" fmla="*/ 27 h 35"/>
                    <a:gd name="T40" fmla="*/ 5 w 32"/>
                    <a:gd name="T41" fmla="*/ 29 h 35"/>
                    <a:gd name="T42" fmla="*/ 3 w 32"/>
                    <a:gd name="T43" fmla="*/ 27 h 35"/>
                    <a:gd name="T44" fmla="*/ 5 w 32"/>
                    <a:gd name="T45" fmla="*/ 25 h 35"/>
                    <a:gd name="T46" fmla="*/ 5 w 32"/>
                    <a:gd name="T47" fmla="*/ 23 h 35"/>
                    <a:gd name="T48" fmla="*/ 2 w 32"/>
                    <a:gd name="T49" fmla="*/ 22 h 35"/>
                    <a:gd name="T50" fmla="*/ 2 w 32"/>
                    <a:gd name="T51" fmla="*/ 18 h 35"/>
                    <a:gd name="T52" fmla="*/ 0 w 32"/>
                    <a:gd name="T53" fmla="*/ 14 h 35"/>
                    <a:gd name="T54" fmla="*/ 0 w 32"/>
                    <a:gd name="T55" fmla="*/ 8 h 35"/>
                    <a:gd name="T56" fmla="*/ 0 w 32"/>
                    <a:gd name="T57" fmla="*/ 6 h 35"/>
                    <a:gd name="T58" fmla="*/ 0 w 32"/>
                    <a:gd name="T59" fmla="*/ 4 h 35"/>
                    <a:gd name="T60" fmla="*/ 0 w 32"/>
                    <a:gd name="T61" fmla="*/ 2 h 35"/>
                    <a:gd name="T62" fmla="*/ 0 w 32"/>
                    <a:gd name="T63" fmla="*/ 0 h 35"/>
                    <a:gd name="T64" fmla="*/ 2 w 32"/>
                    <a:gd name="T65" fmla="*/ 2 h 35"/>
                    <a:gd name="T66" fmla="*/ 3 w 32"/>
                    <a:gd name="T67" fmla="*/ 4 h 35"/>
                    <a:gd name="T68" fmla="*/ 7 w 32"/>
                    <a:gd name="T69" fmla="*/ 6 h 35"/>
                    <a:gd name="T70" fmla="*/ 9 w 32"/>
                    <a:gd name="T71" fmla="*/ 6 h 35"/>
                    <a:gd name="T72" fmla="*/ 15 w 32"/>
                    <a:gd name="T73" fmla="*/ 6 h 35"/>
                    <a:gd name="T74" fmla="*/ 19 w 32"/>
                    <a:gd name="T75" fmla="*/ 6 h 35"/>
                    <a:gd name="T76" fmla="*/ 23 w 32"/>
                    <a:gd name="T77" fmla="*/ 8 h 35"/>
                    <a:gd name="T78" fmla="*/ 27 w 32"/>
                    <a:gd name="T79" fmla="*/ 8 h 3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2"/>
                    <a:gd name="T121" fmla="*/ 0 h 35"/>
                    <a:gd name="T122" fmla="*/ 32 w 32"/>
                    <a:gd name="T123" fmla="*/ 35 h 3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2" h="35">
                      <a:moveTo>
                        <a:pt x="27" y="8"/>
                      </a:moveTo>
                      <a:lnTo>
                        <a:pt x="25" y="10"/>
                      </a:lnTo>
                      <a:lnTo>
                        <a:pt x="27" y="12"/>
                      </a:lnTo>
                      <a:lnTo>
                        <a:pt x="30" y="20"/>
                      </a:lnTo>
                      <a:lnTo>
                        <a:pt x="30" y="25"/>
                      </a:lnTo>
                      <a:lnTo>
                        <a:pt x="30" y="31"/>
                      </a:lnTo>
                      <a:lnTo>
                        <a:pt x="32" y="35"/>
                      </a:lnTo>
                      <a:lnTo>
                        <a:pt x="30" y="35"/>
                      </a:lnTo>
                      <a:lnTo>
                        <a:pt x="28" y="33"/>
                      </a:lnTo>
                      <a:lnTo>
                        <a:pt x="28" y="31"/>
                      </a:lnTo>
                      <a:lnTo>
                        <a:pt x="27" y="29"/>
                      </a:lnTo>
                      <a:lnTo>
                        <a:pt x="25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5" y="29"/>
                      </a:lnTo>
                      <a:lnTo>
                        <a:pt x="15" y="27"/>
                      </a:lnTo>
                      <a:lnTo>
                        <a:pt x="11" y="27"/>
                      </a:lnTo>
                      <a:lnTo>
                        <a:pt x="7" y="27"/>
                      </a:lnTo>
                      <a:lnTo>
                        <a:pt x="5" y="27"/>
                      </a:lnTo>
                      <a:lnTo>
                        <a:pt x="5" y="29"/>
                      </a:lnTo>
                      <a:lnTo>
                        <a:pt x="3" y="27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3" y="4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15" y="6"/>
                      </a:lnTo>
                      <a:lnTo>
                        <a:pt x="19" y="6"/>
                      </a:lnTo>
                      <a:lnTo>
                        <a:pt x="23" y="8"/>
                      </a:lnTo>
                      <a:lnTo>
                        <a:pt x="27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7" name="Freeform 126"/>
                <p:cNvSpPr>
                  <a:spLocks/>
                </p:cNvSpPr>
                <p:nvPr/>
              </p:nvSpPr>
              <p:spPr bwMode="auto">
                <a:xfrm>
                  <a:off x="3030" y="2655"/>
                  <a:ext cx="26" cy="21"/>
                </a:xfrm>
                <a:custGeom>
                  <a:avLst/>
                  <a:gdLst>
                    <a:gd name="T0" fmla="*/ 13 w 26"/>
                    <a:gd name="T1" fmla="*/ 21 h 21"/>
                    <a:gd name="T2" fmla="*/ 13 w 26"/>
                    <a:gd name="T3" fmla="*/ 19 h 21"/>
                    <a:gd name="T4" fmla="*/ 13 w 26"/>
                    <a:gd name="T5" fmla="*/ 16 h 21"/>
                    <a:gd name="T6" fmla="*/ 13 w 26"/>
                    <a:gd name="T7" fmla="*/ 14 h 21"/>
                    <a:gd name="T8" fmla="*/ 15 w 26"/>
                    <a:gd name="T9" fmla="*/ 12 h 21"/>
                    <a:gd name="T10" fmla="*/ 17 w 26"/>
                    <a:gd name="T11" fmla="*/ 10 h 21"/>
                    <a:gd name="T12" fmla="*/ 19 w 26"/>
                    <a:gd name="T13" fmla="*/ 8 h 21"/>
                    <a:gd name="T14" fmla="*/ 23 w 26"/>
                    <a:gd name="T15" fmla="*/ 8 h 21"/>
                    <a:gd name="T16" fmla="*/ 25 w 26"/>
                    <a:gd name="T17" fmla="*/ 10 h 21"/>
                    <a:gd name="T18" fmla="*/ 26 w 26"/>
                    <a:gd name="T19" fmla="*/ 10 h 21"/>
                    <a:gd name="T20" fmla="*/ 23 w 26"/>
                    <a:gd name="T21" fmla="*/ 8 h 21"/>
                    <a:gd name="T22" fmla="*/ 19 w 26"/>
                    <a:gd name="T23" fmla="*/ 6 h 21"/>
                    <a:gd name="T24" fmla="*/ 15 w 26"/>
                    <a:gd name="T25" fmla="*/ 4 h 21"/>
                    <a:gd name="T26" fmla="*/ 13 w 26"/>
                    <a:gd name="T27" fmla="*/ 0 h 21"/>
                    <a:gd name="T28" fmla="*/ 9 w 26"/>
                    <a:gd name="T29" fmla="*/ 0 h 21"/>
                    <a:gd name="T30" fmla="*/ 7 w 26"/>
                    <a:gd name="T31" fmla="*/ 0 h 21"/>
                    <a:gd name="T32" fmla="*/ 3 w 26"/>
                    <a:gd name="T33" fmla="*/ 2 h 21"/>
                    <a:gd name="T34" fmla="*/ 2 w 26"/>
                    <a:gd name="T35" fmla="*/ 4 h 21"/>
                    <a:gd name="T36" fmla="*/ 0 w 26"/>
                    <a:gd name="T37" fmla="*/ 6 h 21"/>
                    <a:gd name="T38" fmla="*/ 2 w 26"/>
                    <a:gd name="T39" fmla="*/ 8 h 21"/>
                    <a:gd name="T40" fmla="*/ 2 w 26"/>
                    <a:gd name="T41" fmla="*/ 10 h 21"/>
                    <a:gd name="T42" fmla="*/ 3 w 26"/>
                    <a:gd name="T43" fmla="*/ 10 h 21"/>
                    <a:gd name="T44" fmla="*/ 5 w 26"/>
                    <a:gd name="T45" fmla="*/ 10 h 21"/>
                    <a:gd name="T46" fmla="*/ 5 w 26"/>
                    <a:gd name="T47" fmla="*/ 12 h 21"/>
                    <a:gd name="T48" fmla="*/ 5 w 26"/>
                    <a:gd name="T49" fmla="*/ 14 h 21"/>
                    <a:gd name="T50" fmla="*/ 7 w 26"/>
                    <a:gd name="T51" fmla="*/ 16 h 21"/>
                    <a:gd name="T52" fmla="*/ 9 w 26"/>
                    <a:gd name="T53" fmla="*/ 18 h 21"/>
                    <a:gd name="T54" fmla="*/ 11 w 26"/>
                    <a:gd name="T55" fmla="*/ 19 h 21"/>
                    <a:gd name="T56" fmla="*/ 13 w 26"/>
                    <a:gd name="T57" fmla="*/ 21 h 2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6"/>
                    <a:gd name="T88" fmla="*/ 0 h 21"/>
                    <a:gd name="T89" fmla="*/ 26 w 26"/>
                    <a:gd name="T90" fmla="*/ 21 h 2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6" h="21">
                      <a:moveTo>
                        <a:pt x="13" y="21"/>
                      </a:moveTo>
                      <a:lnTo>
                        <a:pt x="13" y="19"/>
                      </a:lnTo>
                      <a:lnTo>
                        <a:pt x="13" y="16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10"/>
                      </a:lnTo>
                      <a:lnTo>
                        <a:pt x="19" y="8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6" y="10"/>
                      </a:lnTo>
                      <a:lnTo>
                        <a:pt x="23" y="8"/>
                      </a:lnTo>
                      <a:lnTo>
                        <a:pt x="19" y="6"/>
                      </a:lnTo>
                      <a:lnTo>
                        <a:pt x="15" y="4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13" y="2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8" name="Freeform 127"/>
                <p:cNvSpPr>
                  <a:spLocks/>
                </p:cNvSpPr>
                <p:nvPr/>
              </p:nvSpPr>
              <p:spPr bwMode="auto">
                <a:xfrm>
                  <a:off x="3045" y="2653"/>
                  <a:ext cx="46" cy="31"/>
                </a:xfrm>
                <a:custGeom>
                  <a:avLst/>
                  <a:gdLst>
                    <a:gd name="T0" fmla="*/ 13 w 46"/>
                    <a:gd name="T1" fmla="*/ 8 h 31"/>
                    <a:gd name="T2" fmla="*/ 17 w 46"/>
                    <a:gd name="T3" fmla="*/ 10 h 31"/>
                    <a:gd name="T4" fmla="*/ 21 w 46"/>
                    <a:gd name="T5" fmla="*/ 12 h 31"/>
                    <a:gd name="T6" fmla="*/ 21 w 46"/>
                    <a:gd name="T7" fmla="*/ 18 h 31"/>
                    <a:gd name="T8" fmla="*/ 15 w 46"/>
                    <a:gd name="T9" fmla="*/ 23 h 31"/>
                    <a:gd name="T10" fmla="*/ 10 w 46"/>
                    <a:gd name="T11" fmla="*/ 21 h 31"/>
                    <a:gd name="T12" fmla="*/ 6 w 46"/>
                    <a:gd name="T13" fmla="*/ 20 h 31"/>
                    <a:gd name="T14" fmla="*/ 0 w 46"/>
                    <a:gd name="T15" fmla="*/ 23 h 31"/>
                    <a:gd name="T16" fmla="*/ 0 w 46"/>
                    <a:gd name="T17" fmla="*/ 27 h 31"/>
                    <a:gd name="T18" fmla="*/ 6 w 46"/>
                    <a:gd name="T19" fmla="*/ 25 h 31"/>
                    <a:gd name="T20" fmla="*/ 10 w 46"/>
                    <a:gd name="T21" fmla="*/ 23 h 31"/>
                    <a:gd name="T22" fmla="*/ 10 w 46"/>
                    <a:gd name="T23" fmla="*/ 27 h 31"/>
                    <a:gd name="T24" fmla="*/ 13 w 46"/>
                    <a:gd name="T25" fmla="*/ 31 h 31"/>
                    <a:gd name="T26" fmla="*/ 17 w 46"/>
                    <a:gd name="T27" fmla="*/ 31 h 31"/>
                    <a:gd name="T28" fmla="*/ 19 w 46"/>
                    <a:gd name="T29" fmla="*/ 27 h 31"/>
                    <a:gd name="T30" fmla="*/ 17 w 46"/>
                    <a:gd name="T31" fmla="*/ 25 h 31"/>
                    <a:gd name="T32" fmla="*/ 21 w 46"/>
                    <a:gd name="T33" fmla="*/ 21 h 31"/>
                    <a:gd name="T34" fmla="*/ 25 w 46"/>
                    <a:gd name="T35" fmla="*/ 20 h 31"/>
                    <a:gd name="T36" fmla="*/ 31 w 46"/>
                    <a:gd name="T37" fmla="*/ 21 h 31"/>
                    <a:gd name="T38" fmla="*/ 34 w 46"/>
                    <a:gd name="T39" fmla="*/ 23 h 31"/>
                    <a:gd name="T40" fmla="*/ 36 w 46"/>
                    <a:gd name="T41" fmla="*/ 25 h 31"/>
                    <a:gd name="T42" fmla="*/ 42 w 46"/>
                    <a:gd name="T43" fmla="*/ 25 h 31"/>
                    <a:gd name="T44" fmla="*/ 46 w 46"/>
                    <a:gd name="T45" fmla="*/ 21 h 31"/>
                    <a:gd name="T46" fmla="*/ 44 w 46"/>
                    <a:gd name="T47" fmla="*/ 20 h 31"/>
                    <a:gd name="T48" fmla="*/ 46 w 46"/>
                    <a:gd name="T49" fmla="*/ 12 h 31"/>
                    <a:gd name="T50" fmla="*/ 46 w 46"/>
                    <a:gd name="T51" fmla="*/ 4 h 31"/>
                    <a:gd name="T52" fmla="*/ 38 w 46"/>
                    <a:gd name="T53" fmla="*/ 2 h 31"/>
                    <a:gd name="T54" fmla="*/ 29 w 46"/>
                    <a:gd name="T55" fmla="*/ 4 h 31"/>
                    <a:gd name="T56" fmla="*/ 27 w 46"/>
                    <a:gd name="T57" fmla="*/ 0 h 31"/>
                    <a:gd name="T58" fmla="*/ 21 w 46"/>
                    <a:gd name="T59" fmla="*/ 2 h 31"/>
                    <a:gd name="T60" fmla="*/ 17 w 46"/>
                    <a:gd name="T61" fmla="*/ 6 h 31"/>
                    <a:gd name="T62" fmla="*/ 13 w 46"/>
                    <a:gd name="T63" fmla="*/ 6 h 3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6"/>
                    <a:gd name="T97" fmla="*/ 0 h 31"/>
                    <a:gd name="T98" fmla="*/ 46 w 46"/>
                    <a:gd name="T99" fmla="*/ 31 h 3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6" h="31">
                      <a:moveTo>
                        <a:pt x="13" y="6"/>
                      </a:moveTo>
                      <a:lnTo>
                        <a:pt x="13" y="8"/>
                      </a:lnTo>
                      <a:lnTo>
                        <a:pt x="15" y="10"/>
                      </a:ln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23" y="12"/>
                      </a:lnTo>
                      <a:lnTo>
                        <a:pt x="21" y="18"/>
                      </a:lnTo>
                      <a:lnTo>
                        <a:pt x="19" y="21"/>
                      </a:lnTo>
                      <a:lnTo>
                        <a:pt x="15" y="23"/>
                      </a:lnTo>
                      <a:lnTo>
                        <a:pt x="11" y="23"/>
                      </a:lnTo>
                      <a:lnTo>
                        <a:pt x="10" y="21"/>
                      </a:lnTo>
                      <a:lnTo>
                        <a:pt x="8" y="20"/>
                      </a:lnTo>
                      <a:lnTo>
                        <a:pt x="6" y="20"/>
                      </a:lnTo>
                      <a:lnTo>
                        <a:pt x="4" y="18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6" y="25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7" y="27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20"/>
                      </a:lnTo>
                      <a:lnTo>
                        <a:pt x="25" y="20"/>
                      </a:lnTo>
                      <a:lnTo>
                        <a:pt x="29" y="21"/>
                      </a:lnTo>
                      <a:lnTo>
                        <a:pt x="31" y="21"/>
                      </a:lnTo>
                      <a:lnTo>
                        <a:pt x="33" y="23"/>
                      </a:lnTo>
                      <a:lnTo>
                        <a:pt x="34" y="23"/>
                      </a:lnTo>
                      <a:lnTo>
                        <a:pt x="34" y="27"/>
                      </a:lnTo>
                      <a:lnTo>
                        <a:pt x="36" y="25"/>
                      </a:lnTo>
                      <a:lnTo>
                        <a:pt x="40" y="25"/>
                      </a:lnTo>
                      <a:lnTo>
                        <a:pt x="42" y="25"/>
                      </a:lnTo>
                      <a:lnTo>
                        <a:pt x="44" y="23"/>
                      </a:lnTo>
                      <a:lnTo>
                        <a:pt x="46" y="21"/>
                      </a:lnTo>
                      <a:lnTo>
                        <a:pt x="46" y="20"/>
                      </a:lnTo>
                      <a:lnTo>
                        <a:pt x="44" y="20"/>
                      </a:lnTo>
                      <a:lnTo>
                        <a:pt x="44" y="16"/>
                      </a:lnTo>
                      <a:lnTo>
                        <a:pt x="46" y="12"/>
                      </a:lnTo>
                      <a:lnTo>
                        <a:pt x="46" y="8"/>
                      </a:lnTo>
                      <a:lnTo>
                        <a:pt x="46" y="4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3" y="2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5" y="6"/>
                      </a:lnTo>
                      <a:lnTo>
                        <a:pt x="13" y="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79" name="Freeform 128"/>
                <p:cNvSpPr>
                  <a:spLocks/>
                </p:cNvSpPr>
                <p:nvPr/>
              </p:nvSpPr>
              <p:spPr bwMode="auto">
                <a:xfrm>
                  <a:off x="3104" y="2655"/>
                  <a:ext cx="25" cy="27"/>
                </a:xfrm>
                <a:custGeom>
                  <a:avLst/>
                  <a:gdLst>
                    <a:gd name="T0" fmla="*/ 23 w 25"/>
                    <a:gd name="T1" fmla="*/ 8 h 27"/>
                    <a:gd name="T2" fmla="*/ 23 w 25"/>
                    <a:gd name="T3" fmla="*/ 10 h 27"/>
                    <a:gd name="T4" fmla="*/ 23 w 25"/>
                    <a:gd name="T5" fmla="*/ 12 h 27"/>
                    <a:gd name="T6" fmla="*/ 23 w 25"/>
                    <a:gd name="T7" fmla="*/ 14 h 27"/>
                    <a:gd name="T8" fmla="*/ 25 w 25"/>
                    <a:gd name="T9" fmla="*/ 16 h 27"/>
                    <a:gd name="T10" fmla="*/ 25 w 25"/>
                    <a:gd name="T11" fmla="*/ 18 h 27"/>
                    <a:gd name="T12" fmla="*/ 23 w 25"/>
                    <a:gd name="T13" fmla="*/ 21 h 27"/>
                    <a:gd name="T14" fmla="*/ 20 w 25"/>
                    <a:gd name="T15" fmla="*/ 25 h 27"/>
                    <a:gd name="T16" fmla="*/ 16 w 25"/>
                    <a:gd name="T17" fmla="*/ 27 h 27"/>
                    <a:gd name="T18" fmla="*/ 18 w 25"/>
                    <a:gd name="T19" fmla="*/ 25 h 27"/>
                    <a:gd name="T20" fmla="*/ 18 w 25"/>
                    <a:gd name="T21" fmla="*/ 23 h 27"/>
                    <a:gd name="T22" fmla="*/ 18 w 25"/>
                    <a:gd name="T23" fmla="*/ 21 h 27"/>
                    <a:gd name="T24" fmla="*/ 18 w 25"/>
                    <a:gd name="T25" fmla="*/ 19 h 27"/>
                    <a:gd name="T26" fmla="*/ 16 w 25"/>
                    <a:gd name="T27" fmla="*/ 16 h 27"/>
                    <a:gd name="T28" fmla="*/ 12 w 25"/>
                    <a:gd name="T29" fmla="*/ 14 h 27"/>
                    <a:gd name="T30" fmla="*/ 8 w 25"/>
                    <a:gd name="T31" fmla="*/ 14 h 27"/>
                    <a:gd name="T32" fmla="*/ 4 w 25"/>
                    <a:gd name="T33" fmla="*/ 12 h 27"/>
                    <a:gd name="T34" fmla="*/ 2 w 25"/>
                    <a:gd name="T35" fmla="*/ 10 h 27"/>
                    <a:gd name="T36" fmla="*/ 0 w 25"/>
                    <a:gd name="T37" fmla="*/ 8 h 27"/>
                    <a:gd name="T38" fmla="*/ 0 w 25"/>
                    <a:gd name="T39" fmla="*/ 6 h 27"/>
                    <a:gd name="T40" fmla="*/ 0 w 25"/>
                    <a:gd name="T41" fmla="*/ 4 h 27"/>
                    <a:gd name="T42" fmla="*/ 2 w 25"/>
                    <a:gd name="T43" fmla="*/ 4 h 27"/>
                    <a:gd name="T44" fmla="*/ 2 w 25"/>
                    <a:gd name="T45" fmla="*/ 6 h 27"/>
                    <a:gd name="T46" fmla="*/ 6 w 25"/>
                    <a:gd name="T47" fmla="*/ 6 h 27"/>
                    <a:gd name="T48" fmla="*/ 8 w 25"/>
                    <a:gd name="T49" fmla="*/ 6 h 27"/>
                    <a:gd name="T50" fmla="*/ 10 w 25"/>
                    <a:gd name="T51" fmla="*/ 4 h 27"/>
                    <a:gd name="T52" fmla="*/ 12 w 25"/>
                    <a:gd name="T53" fmla="*/ 0 h 27"/>
                    <a:gd name="T54" fmla="*/ 18 w 25"/>
                    <a:gd name="T55" fmla="*/ 0 h 27"/>
                    <a:gd name="T56" fmla="*/ 23 w 25"/>
                    <a:gd name="T57" fmla="*/ 8 h 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5"/>
                    <a:gd name="T88" fmla="*/ 0 h 27"/>
                    <a:gd name="T89" fmla="*/ 25 w 25"/>
                    <a:gd name="T90" fmla="*/ 27 h 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5" h="27">
                      <a:moveTo>
                        <a:pt x="23" y="8"/>
                      </a:moveTo>
                      <a:lnTo>
                        <a:pt x="23" y="10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5" y="16"/>
                      </a:lnTo>
                      <a:lnTo>
                        <a:pt x="25" y="18"/>
                      </a:lnTo>
                      <a:lnTo>
                        <a:pt x="23" y="21"/>
                      </a:lnTo>
                      <a:lnTo>
                        <a:pt x="20" y="25"/>
                      </a:lnTo>
                      <a:lnTo>
                        <a:pt x="16" y="27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16" y="16"/>
                      </a:lnTo>
                      <a:lnTo>
                        <a:pt x="12" y="14"/>
                      </a:lnTo>
                      <a:lnTo>
                        <a:pt x="8" y="14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3" y="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0" name="Freeform 129"/>
                <p:cNvSpPr>
                  <a:spLocks/>
                </p:cNvSpPr>
                <p:nvPr/>
              </p:nvSpPr>
              <p:spPr bwMode="auto">
                <a:xfrm>
                  <a:off x="3197" y="2644"/>
                  <a:ext cx="53" cy="55"/>
                </a:xfrm>
                <a:custGeom>
                  <a:avLst/>
                  <a:gdLst>
                    <a:gd name="T0" fmla="*/ 48 w 53"/>
                    <a:gd name="T1" fmla="*/ 53 h 55"/>
                    <a:gd name="T2" fmla="*/ 53 w 53"/>
                    <a:gd name="T3" fmla="*/ 48 h 55"/>
                    <a:gd name="T4" fmla="*/ 51 w 53"/>
                    <a:gd name="T5" fmla="*/ 44 h 55"/>
                    <a:gd name="T6" fmla="*/ 51 w 53"/>
                    <a:gd name="T7" fmla="*/ 40 h 55"/>
                    <a:gd name="T8" fmla="*/ 48 w 53"/>
                    <a:gd name="T9" fmla="*/ 38 h 55"/>
                    <a:gd name="T10" fmla="*/ 46 w 53"/>
                    <a:gd name="T11" fmla="*/ 32 h 55"/>
                    <a:gd name="T12" fmla="*/ 48 w 53"/>
                    <a:gd name="T13" fmla="*/ 29 h 55"/>
                    <a:gd name="T14" fmla="*/ 46 w 53"/>
                    <a:gd name="T15" fmla="*/ 27 h 55"/>
                    <a:gd name="T16" fmla="*/ 40 w 53"/>
                    <a:gd name="T17" fmla="*/ 29 h 55"/>
                    <a:gd name="T18" fmla="*/ 38 w 53"/>
                    <a:gd name="T19" fmla="*/ 27 h 55"/>
                    <a:gd name="T20" fmla="*/ 40 w 53"/>
                    <a:gd name="T21" fmla="*/ 21 h 55"/>
                    <a:gd name="T22" fmla="*/ 38 w 53"/>
                    <a:gd name="T23" fmla="*/ 17 h 55"/>
                    <a:gd name="T24" fmla="*/ 38 w 53"/>
                    <a:gd name="T25" fmla="*/ 13 h 55"/>
                    <a:gd name="T26" fmla="*/ 32 w 53"/>
                    <a:gd name="T27" fmla="*/ 13 h 55"/>
                    <a:gd name="T28" fmla="*/ 28 w 53"/>
                    <a:gd name="T29" fmla="*/ 11 h 55"/>
                    <a:gd name="T30" fmla="*/ 32 w 53"/>
                    <a:gd name="T31" fmla="*/ 9 h 55"/>
                    <a:gd name="T32" fmla="*/ 34 w 53"/>
                    <a:gd name="T33" fmla="*/ 7 h 55"/>
                    <a:gd name="T34" fmla="*/ 34 w 53"/>
                    <a:gd name="T35" fmla="*/ 4 h 55"/>
                    <a:gd name="T36" fmla="*/ 32 w 53"/>
                    <a:gd name="T37" fmla="*/ 6 h 55"/>
                    <a:gd name="T38" fmla="*/ 28 w 53"/>
                    <a:gd name="T39" fmla="*/ 4 h 55"/>
                    <a:gd name="T40" fmla="*/ 28 w 53"/>
                    <a:gd name="T41" fmla="*/ 0 h 55"/>
                    <a:gd name="T42" fmla="*/ 26 w 53"/>
                    <a:gd name="T43" fmla="*/ 2 h 55"/>
                    <a:gd name="T44" fmla="*/ 25 w 53"/>
                    <a:gd name="T45" fmla="*/ 4 h 55"/>
                    <a:gd name="T46" fmla="*/ 21 w 53"/>
                    <a:gd name="T47" fmla="*/ 4 h 55"/>
                    <a:gd name="T48" fmla="*/ 19 w 53"/>
                    <a:gd name="T49" fmla="*/ 11 h 55"/>
                    <a:gd name="T50" fmla="*/ 13 w 53"/>
                    <a:gd name="T51" fmla="*/ 19 h 55"/>
                    <a:gd name="T52" fmla="*/ 7 w 53"/>
                    <a:gd name="T53" fmla="*/ 19 h 55"/>
                    <a:gd name="T54" fmla="*/ 0 w 53"/>
                    <a:gd name="T55" fmla="*/ 21 h 55"/>
                    <a:gd name="T56" fmla="*/ 5 w 53"/>
                    <a:gd name="T57" fmla="*/ 23 h 55"/>
                    <a:gd name="T58" fmla="*/ 9 w 53"/>
                    <a:gd name="T59" fmla="*/ 23 h 55"/>
                    <a:gd name="T60" fmla="*/ 13 w 53"/>
                    <a:gd name="T61" fmla="*/ 23 h 55"/>
                    <a:gd name="T62" fmla="*/ 11 w 53"/>
                    <a:gd name="T63" fmla="*/ 27 h 55"/>
                    <a:gd name="T64" fmla="*/ 13 w 53"/>
                    <a:gd name="T65" fmla="*/ 29 h 55"/>
                    <a:gd name="T66" fmla="*/ 15 w 53"/>
                    <a:gd name="T67" fmla="*/ 30 h 55"/>
                    <a:gd name="T68" fmla="*/ 15 w 53"/>
                    <a:gd name="T69" fmla="*/ 34 h 55"/>
                    <a:gd name="T70" fmla="*/ 17 w 53"/>
                    <a:gd name="T71" fmla="*/ 30 h 55"/>
                    <a:gd name="T72" fmla="*/ 13 w 53"/>
                    <a:gd name="T73" fmla="*/ 29 h 55"/>
                    <a:gd name="T74" fmla="*/ 19 w 53"/>
                    <a:gd name="T75" fmla="*/ 23 h 55"/>
                    <a:gd name="T76" fmla="*/ 26 w 53"/>
                    <a:gd name="T77" fmla="*/ 17 h 55"/>
                    <a:gd name="T78" fmla="*/ 28 w 53"/>
                    <a:gd name="T79" fmla="*/ 21 h 55"/>
                    <a:gd name="T80" fmla="*/ 28 w 53"/>
                    <a:gd name="T81" fmla="*/ 25 h 55"/>
                    <a:gd name="T82" fmla="*/ 23 w 53"/>
                    <a:gd name="T83" fmla="*/ 29 h 55"/>
                    <a:gd name="T84" fmla="*/ 25 w 53"/>
                    <a:gd name="T85" fmla="*/ 32 h 55"/>
                    <a:gd name="T86" fmla="*/ 23 w 53"/>
                    <a:gd name="T87" fmla="*/ 36 h 55"/>
                    <a:gd name="T88" fmla="*/ 28 w 53"/>
                    <a:gd name="T89" fmla="*/ 42 h 55"/>
                    <a:gd name="T90" fmla="*/ 28 w 53"/>
                    <a:gd name="T91" fmla="*/ 48 h 55"/>
                    <a:gd name="T92" fmla="*/ 32 w 53"/>
                    <a:gd name="T93" fmla="*/ 42 h 55"/>
                    <a:gd name="T94" fmla="*/ 32 w 53"/>
                    <a:gd name="T95" fmla="*/ 36 h 55"/>
                    <a:gd name="T96" fmla="*/ 36 w 53"/>
                    <a:gd name="T97" fmla="*/ 36 h 55"/>
                    <a:gd name="T98" fmla="*/ 38 w 53"/>
                    <a:gd name="T99" fmla="*/ 34 h 55"/>
                    <a:gd name="T100" fmla="*/ 34 w 53"/>
                    <a:gd name="T101" fmla="*/ 32 h 55"/>
                    <a:gd name="T102" fmla="*/ 34 w 53"/>
                    <a:gd name="T103" fmla="*/ 29 h 55"/>
                    <a:gd name="T104" fmla="*/ 36 w 53"/>
                    <a:gd name="T105" fmla="*/ 30 h 55"/>
                    <a:gd name="T106" fmla="*/ 42 w 53"/>
                    <a:gd name="T107" fmla="*/ 30 h 55"/>
                    <a:gd name="T108" fmla="*/ 46 w 53"/>
                    <a:gd name="T109" fmla="*/ 29 h 55"/>
                    <a:gd name="T110" fmla="*/ 40 w 53"/>
                    <a:gd name="T111" fmla="*/ 36 h 55"/>
                    <a:gd name="T112" fmla="*/ 36 w 53"/>
                    <a:gd name="T113" fmla="*/ 42 h 55"/>
                    <a:gd name="T114" fmla="*/ 42 w 53"/>
                    <a:gd name="T115" fmla="*/ 40 h 55"/>
                    <a:gd name="T116" fmla="*/ 48 w 53"/>
                    <a:gd name="T117" fmla="*/ 44 h 55"/>
                    <a:gd name="T118" fmla="*/ 48 w 53"/>
                    <a:gd name="T119" fmla="*/ 50 h 55"/>
                    <a:gd name="T120" fmla="*/ 46 w 53"/>
                    <a:gd name="T121" fmla="*/ 55 h 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3"/>
                    <a:gd name="T184" fmla="*/ 0 h 55"/>
                    <a:gd name="T185" fmla="*/ 53 w 53"/>
                    <a:gd name="T186" fmla="*/ 55 h 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3" h="55">
                      <a:moveTo>
                        <a:pt x="46" y="55"/>
                      </a:moveTo>
                      <a:lnTo>
                        <a:pt x="48" y="53"/>
                      </a:lnTo>
                      <a:lnTo>
                        <a:pt x="51" y="52"/>
                      </a:lnTo>
                      <a:lnTo>
                        <a:pt x="53" y="48"/>
                      </a:lnTo>
                      <a:lnTo>
                        <a:pt x="51" y="46"/>
                      </a:lnTo>
                      <a:lnTo>
                        <a:pt x="51" y="44"/>
                      </a:lnTo>
                      <a:lnTo>
                        <a:pt x="51" y="42"/>
                      </a:lnTo>
                      <a:lnTo>
                        <a:pt x="51" y="40"/>
                      </a:lnTo>
                      <a:lnTo>
                        <a:pt x="49" y="38"/>
                      </a:lnTo>
                      <a:lnTo>
                        <a:pt x="48" y="38"/>
                      </a:lnTo>
                      <a:lnTo>
                        <a:pt x="46" y="34"/>
                      </a:lnTo>
                      <a:lnTo>
                        <a:pt x="46" y="32"/>
                      </a:lnTo>
                      <a:lnTo>
                        <a:pt x="48" y="30"/>
                      </a:lnTo>
                      <a:lnTo>
                        <a:pt x="48" y="29"/>
                      </a:lnTo>
                      <a:lnTo>
                        <a:pt x="48" y="27"/>
                      </a:lnTo>
                      <a:lnTo>
                        <a:pt x="46" y="27"/>
                      </a:lnTo>
                      <a:lnTo>
                        <a:pt x="42" y="27"/>
                      </a:lnTo>
                      <a:lnTo>
                        <a:pt x="40" y="29"/>
                      </a:lnTo>
                      <a:lnTo>
                        <a:pt x="38" y="29"/>
                      </a:lnTo>
                      <a:lnTo>
                        <a:pt x="38" y="27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38" y="19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8" y="13"/>
                      </a:lnTo>
                      <a:lnTo>
                        <a:pt x="36" y="13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8" y="11"/>
                      </a:lnTo>
                      <a:lnTo>
                        <a:pt x="30" y="11"/>
                      </a:lnTo>
                      <a:lnTo>
                        <a:pt x="32" y="9"/>
                      </a:lnTo>
                      <a:lnTo>
                        <a:pt x="34" y="9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4" y="6"/>
                      </a:lnTo>
                      <a:lnTo>
                        <a:pt x="32" y="6"/>
                      </a:lnTo>
                      <a:lnTo>
                        <a:pt x="28" y="6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21" y="7"/>
                      </a:lnTo>
                      <a:lnTo>
                        <a:pt x="19" y="11"/>
                      </a:lnTo>
                      <a:lnTo>
                        <a:pt x="17" y="15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7" y="19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13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17" y="30"/>
                      </a:lnTo>
                      <a:lnTo>
                        <a:pt x="15" y="29"/>
                      </a:lnTo>
                      <a:lnTo>
                        <a:pt x="13" y="29"/>
                      </a:lnTo>
                      <a:lnTo>
                        <a:pt x="15" y="25"/>
                      </a:lnTo>
                      <a:lnTo>
                        <a:pt x="19" y="23"/>
                      </a:lnTo>
                      <a:lnTo>
                        <a:pt x="23" y="21"/>
                      </a:lnTo>
                      <a:lnTo>
                        <a:pt x="26" y="17"/>
                      </a:lnTo>
                      <a:lnTo>
                        <a:pt x="26" y="19"/>
                      </a:lnTo>
                      <a:lnTo>
                        <a:pt x="28" y="21"/>
                      </a:lnTo>
                      <a:lnTo>
                        <a:pt x="28" y="23"/>
                      </a:lnTo>
                      <a:lnTo>
                        <a:pt x="28" y="25"/>
                      </a:lnTo>
                      <a:lnTo>
                        <a:pt x="26" y="27"/>
                      </a:lnTo>
                      <a:lnTo>
                        <a:pt x="23" y="29"/>
                      </a:lnTo>
                      <a:lnTo>
                        <a:pt x="23" y="30"/>
                      </a:lnTo>
                      <a:lnTo>
                        <a:pt x="25" y="32"/>
                      </a:lnTo>
                      <a:lnTo>
                        <a:pt x="25" y="34"/>
                      </a:lnTo>
                      <a:lnTo>
                        <a:pt x="23" y="36"/>
                      </a:lnTo>
                      <a:lnTo>
                        <a:pt x="26" y="40"/>
                      </a:lnTo>
                      <a:lnTo>
                        <a:pt x="28" y="42"/>
                      </a:lnTo>
                      <a:lnTo>
                        <a:pt x="28" y="44"/>
                      </a:lnTo>
                      <a:lnTo>
                        <a:pt x="28" y="48"/>
                      </a:lnTo>
                      <a:lnTo>
                        <a:pt x="30" y="44"/>
                      </a:lnTo>
                      <a:lnTo>
                        <a:pt x="32" y="42"/>
                      </a:lnTo>
                      <a:lnTo>
                        <a:pt x="32" y="38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38" y="34"/>
                      </a:lnTo>
                      <a:lnTo>
                        <a:pt x="36" y="34"/>
                      </a:lnTo>
                      <a:lnTo>
                        <a:pt x="34" y="32"/>
                      </a:lnTo>
                      <a:lnTo>
                        <a:pt x="32" y="30"/>
                      </a:lnTo>
                      <a:lnTo>
                        <a:pt x="34" y="29"/>
                      </a:lnTo>
                      <a:lnTo>
                        <a:pt x="36" y="29"/>
                      </a:lnTo>
                      <a:lnTo>
                        <a:pt x="36" y="30"/>
                      </a:lnTo>
                      <a:lnTo>
                        <a:pt x="38" y="30"/>
                      </a:lnTo>
                      <a:lnTo>
                        <a:pt x="42" y="30"/>
                      </a:lnTo>
                      <a:lnTo>
                        <a:pt x="44" y="29"/>
                      </a:lnTo>
                      <a:lnTo>
                        <a:pt x="46" y="29"/>
                      </a:lnTo>
                      <a:lnTo>
                        <a:pt x="44" y="32"/>
                      </a:lnTo>
                      <a:lnTo>
                        <a:pt x="40" y="36"/>
                      </a:lnTo>
                      <a:lnTo>
                        <a:pt x="38" y="38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2" y="40"/>
                      </a:lnTo>
                      <a:lnTo>
                        <a:pt x="44" y="42"/>
                      </a:lnTo>
                      <a:lnTo>
                        <a:pt x="48" y="44"/>
                      </a:lnTo>
                      <a:lnTo>
                        <a:pt x="48" y="48"/>
                      </a:lnTo>
                      <a:lnTo>
                        <a:pt x="48" y="50"/>
                      </a:lnTo>
                      <a:lnTo>
                        <a:pt x="46" y="53"/>
                      </a:lnTo>
                      <a:lnTo>
                        <a:pt x="46" y="5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1" name="Freeform 130"/>
                <p:cNvSpPr>
                  <a:spLocks/>
                </p:cNvSpPr>
                <p:nvPr/>
              </p:nvSpPr>
              <p:spPr bwMode="auto">
                <a:xfrm>
                  <a:off x="3137" y="2661"/>
                  <a:ext cx="15" cy="25"/>
                </a:xfrm>
                <a:custGeom>
                  <a:avLst/>
                  <a:gdLst>
                    <a:gd name="T0" fmla="*/ 8 w 15"/>
                    <a:gd name="T1" fmla="*/ 2 h 25"/>
                    <a:gd name="T2" fmla="*/ 6 w 15"/>
                    <a:gd name="T3" fmla="*/ 4 h 25"/>
                    <a:gd name="T4" fmla="*/ 4 w 15"/>
                    <a:gd name="T5" fmla="*/ 4 h 25"/>
                    <a:gd name="T6" fmla="*/ 2 w 15"/>
                    <a:gd name="T7" fmla="*/ 6 h 25"/>
                    <a:gd name="T8" fmla="*/ 2 w 15"/>
                    <a:gd name="T9" fmla="*/ 8 h 25"/>
                    <a:gd name="T10" fmla="*/ 2 w 15"/>
                    <a:gd name="T11" fmla="*/ 10 h 25"/>
                    <a:gd name="T12" fmla="*/ 0 w 15"/>
                    <a:gd name="T13" fmla="*/ 12 h 25"/>
                    <a:gd name="T14" fmla="*/ 0 w 15"/>
                    <a:gd name="T15" fmla="*/ 25 h 25"/>
                    <a:gd name="T16" fmla="*/ 2 w 15"/>
                    <a:gd name="T17" fmla="*/ 21 h 25"/>
                    <a:gd name="T18" fmla="*/ 4 w 15"/>
                    <a:gd name="T19" fmla="*/ 15 h 25"/>
                    <a:gd name="T20" fmla="*/ 8 w 15"/>
                    <a:gd name="T21" fmla="*/ 13 h 25"/>
                    <a:gd name="T22" fmla="*/ 12 w 15"/>
                    <a:gd name="T23" fmla="*/ 13 h 25"/>
                    <a:gd name="T24" fmla="*/ 14 w 15"/>
                    <a:gd name="T25" fmla="*/ 12 h 25"/>
                    <a:gd name="T26" fmla="*/ 14 w 15"/>
                    <a:gd name="T27" fmla="*/ 10 h 25"/>
                    <a:gd name="T28" fmla="*/ 14 w 15"/>
                    <a:gd name="T29" fmla="*/ 8 h 25"/>
                    <a:gd name="T30" fmla="*/ 14 w 15"/>
                    <a:gd name="T31" fmla="*/ 4 h 25"/>
                    <a:gd name="T32" fmla="*/ 15 w 15"/>
                    <a:gd name="T33" fmla="*/ 4 h 25"/>
                    <a:gd name="T34" fmla="*/ 15 w 15"/>
                    <a:gd name="T35" fmla="*/ 0 h 25"/>
                    <a:gd name="T36" fmla="*/ 14 w 15"/>
                    <a:gd name="T37" fmla="*/ 0 h 25"/>
                    <a:gd name="T38" fmla="*/ 12 w 15"/>
                    <a:gd name="T39" fmla="*/ 0 h 25"/>
                    <a:gd name="T40" fmla="*/ 8 w 15"/>
                    <a:gd name="T41" fmla="*/ 2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25"/>
                    <a:gd name="T65" fmla="*/ 15 w 15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25">
                      <a:moveTo>
                        <a:pt x="8" y="2"/>
                      </a:move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4" y="15"/>
                      </a:lnTo>
                      <a:lnTo>
                        <a:pt x="8" y="13"/>
                      </a:lnTo>
                      <a:lnTo>
                        <a:pt x="12" y="13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4"/>
                      </a:lnTo>
                      <a:lnTo>
                        <a:pt x="15" y="4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8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2" name="Freeform 131"/>
                <p:cNvSpPr>
                  <a:spLocks noEditPoints="1"/>
                </p:cNvSpPr>
                <p:nvPr/>
              </p:nvSpPr>
              <p:spPr bwMode="auto">
                <a:xfrm>
                  <a:off x="2980" y="2648"/>
                  <a:ext cx="217" cy="46"/>
                </a:xfrm>
                <a:custGeom>
                  <a:avLst/>
                  <a:gdLst>
                    <a:gd name="T0" fmla="*/ 73 w 217"/>
                    <a:gd name="T1" fmla="*/ 26 h 46"/>
                    <a:gd name="T2" fmla="*/ 84 w 217"/>
                    <a:gd name="T3" fmla="*/ 25 h 46"/>
                    <a:gd name="T4" fmla="*/ 82 w 217"/>
                    <a:gd name="T5" fmla="*/ 15 h 46"/>
                    <a:gd name="T6" fmla="*/ 75 w 217"/>
                    <a:gd name="T7" fmla="*/ 5 h 46"/>
                    <a:gd name="T8" fmla="*/ 65 w 217"/>
                    <a:gd name="T9" fmla="*/ 9 h 46"/>
                    <a:gd name="T10" fmla="*/ 76 w 217"/>
                    <a:gd name="T11" fmla="*/ 15 h 46"/>
                    <a:gd name="T12" fmla="*/ 80 w 217"/>
                    <a:gd name="T13" fmla="*/ 25 h 46"/>
                    <a:gd name="T14" fmla="*/ 63 w 217"/>
                    <a:gd name="T15" fmla="*/ 38 h 46"/>
                    <a:gd name="T16" fmla="*/ 55 w 217"/>
                    <a:gd name="T17" fmla="*/ 36 h 46"/>
                    <a:gd name="T18" fmla="*/ 53 w 217"/>
                    <a:gd name="T19" fmla="*/ 21 h 46"/>
                    <a:gd name="T20" fmla="*/ 57 w 217"/>
                    <a:gd name="T21" fmla="*/ 23 h 46"/>
                    <a:gd name="T22" fmla="*/ 65 w 217"/>
                    <a:gd name="T23" fmla="*/ 32 h 46"/>
                    <a:gd name="T24" fmla="*/ 28 w 217"/>
                    <a:gd name="T25" fmla="*/ 25 h 46"/>
                    <a:gd name="T26" fmla="*/ 25 w 217"/>
                    <a:gd name="T27" fmla="*/ 11 h 46"/>
                    <a:gd name="T28" fmla="*/ 17 w 217"/>
                    <a:gd name="T29" fmla="*/ 5 h 46"/>
                    <a:gd name="T30" fmla="*/ 9 w 217"/>
                    <a:gd name="T31" fmla="*/ 3 h 46"/>
                    <a:gd name="T32" fmla="*/ 7 w 217"/>
                    <a:gd name="T33" fmla="*/ 15 h 46"/>
                    <a:gd name="T34" fmla="*/ 2 w 217"/>
                    <a:gd name="T35" fmla="*/ 19 h 46"/>
                    <a:gd name="T36" fmla="*/ 5 w 217"/>
                    <a:gd name="T37" fmla="*/ 30 h 46"/>
                    <a:gd name="T38" fmla="*/ 17 w 217"/>
                    <a:gd name="T39" fmla="*/ 36 h 46"/>
                    <a:gd name="T40" fmla="*/ 28 w 217"/>
                    <a:gd name="T41" fmla="*/ 34 h 46"/>
                    <a:gd name="T42" fmla="*/ 126 w 217"/>
                    <a:gd name="T43" fmla="*/ 36 h 46"/>
                    <a:gd name="T44" fmla="*/ 142 w 217"/>
                    <a:gd name="T45" fmla="*/ 32 h 46"/>
                    <a:gd name="T46" fmla="*/ 132 w 217"/>
                    <a:gd name="T47" fmla="*/ 21 h 46"/>
                    <a:gd name="T48" fmla="*/ 124 w 217"/>
                    <a:gd name="T49" fmla="*/ 19 h 46"/>
                    <a:gd name="T50" fmla="*/ 115 w 217"/>
                    <a:gd name="T51" fmla="*/ 28 h 46"/>
                    <a:gd name="T52" fmla="*/ 109 w 217"/>
                    <a:gd name="T53" fmla="*/ 40 h 46"/>
                    <a:gd name="T54" fmla="*/ 123 w 217"/>
                    <a:gd name="T55" fmla="*/ 40 h 46"/>
                    <a:gd name="T56" fmla="*/ 119 w 217"/>
                    <a:gd name="T57" fmla="*/ 34 h 46"/>
                    <a:gd name="T58" fmla="*/ 113 w 217"/>
                    <a:gd name="T59" fmla="*/ 36 h 46"/>
                    <a:gd name="T60" fmla="*/ 123 w 217"/>
                    <a:gd name="T61" fmla="*/ 25 h 46"/>
                    <a:gd name="T62" fmla="*/ 132 w 217"/>
                    <a:gd name="T63" fmla="*/ 28 h 46"/>
                    <a:gd name="T64" fmla="*/ 119 w 217"/>
                    <a:gd name="T65" fmla="*/ 28 h 46"/>
                    <a:gd name="T66" fmla="*/ 92 w 217"/>
                    <a:gd name="T67" fmla="*/ 25 h 46"/>
                    <a:gd name="T68" fmla="*/ 82 w 217"/>
                    <a:gd name="T69" fmla="*/ 32 h 46"/>
                    <a:gd name="T70" fmla="*/ 75 w 217"/>
                    <a:gd name="T71" fmla="*/ 32 h 46"/>
                    <a:gd name="T72" fmla="*/ 65 w 217"/>
                    <a:gd name="T73" fmla="*/ 32 h 46"/>
                    <a:gd name="T74" fmla="*/ 78 w 217"/>
                    <a:gd name="T75" fmla="*/ 42 h 46"/>
                    <a:gd name="T76" fmla="*/ 90 w 217"/>
                    <a:gd name="T77" fmla="*/ 38 h 46"/>
                    <a:gd name="T78" fmla="*/ 96 w 217"/>
                    <a:gd name="T79" fmla="*/ 42 h 46"/>
                    <a:gd name="T80" fmla="*/ 109 w 217"/>
                    <a:gd name="T81" fmla="*/ 46 h 46"/>
                    <a:gd name="T82" fmla="*/ 101 w 217"/>
                    <a:gd name="T83" fmla="*/ 36 h 46"/>
                    <a:gd name="T84" fmla="*/ 205 w 217"/>
                    <a:gd name="T85" fmla="*/ 17 h 46"/>
                    <a:gd name="T86" fmla="*/ 194 w 217"/>
                    <a:gd name="T87" fmla="*/ 19 h 46"/>
                    <a:gd name="T88" fmla="*/ 180 w 217"/>
                    <a:gd name="T89" fmla="*/ 23 h 46"/>
                    <a:gd name="T90" fmla="*/ 171 w 217"/>
                    <a:gd name="T91" fmla="*/ 30 h 46"/>
                    <a:gd name="T92" fmla="*/ 167 w 217"/>
                    <a:gd name="T93" fmla="*/ 42 h 46"/>
                    <a:gd name="T94" fmla="*/ 167 w 217"/>
                    <a:gd name="T95" fmla="*/ 28 h 46"/>
                    <a:gd name="T96" fmla="*/ 159 w 217"/>
                    <a:gd name="T97" fmla="*/ 34 h 46"/>
                    <a:gd name="T98" fmla="*/ 165 w 217"/>
                    <a:gd name="T99" fmla="*/ 42 h 46"/>
                    <a:gd name="T100" fmla="*/ 174 w 217"/>
                    <a:gd name="T101" fmla="*/ 36 h 46"/>
                    <a:gd name="T102" fmla="*/ 180 w 217"/>
                    <a:gd name="T103" fmla="*/ 25 h 46"/>
                    <a:gd name="T104" fmla="*/ 192 w 217"/>
                    <a:gd name="T105" fmla="*/ 32 h 46"/>
                    <a:gd name="T106" fmla="*/ 205 w 217"/>
                    <a:gd name="T107" fmla="*/ 26 h 46"/>
                    <a:gd name="T108" fmla="*/ 215 w 217"/>
                    <a:gd name="T109" fmla="*/ 19 h 46"/>
                    <a:gd name="T110" fmla="*/ 161 w 217"/>
                    <a:gd name="T111" fmla="*/ 17 h 46"/>
                    <a:gd name="T112" fmla="*/ 151 w 217"/>
                    <a:gd name="T113" fmla="*/ 15 h 46"/>
                    <a:gd name="T114" fmla="*/ 153 w 217"/>
                    <a:gd name="T115" fmla="*/ 25 h 4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17"/>
                    <a:gd name="T175" fmla="*/ 0 h 46"/>
                    <a:gd name="T176" fmla="*/ 217 w 217"/>
                    <a:gd name="T177" fmla="*/ 46 h 4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17" h="46">
                      <a:moveTo>
                        <a:pt x="75" y="25"/>
                      </a:moveTo>
                      <a:lnTo>
                        <a:pt x="73" y="25"/>
                      </a:lnTo>
                      <a:lnTo>
                        <a:pt x="73" y="23"/>
                      </a:lnTo>
                      <a:lnTo>
                        <a:pt x="71" y="23"/>
                      </a:lnTo>
                      <a:lnTo>
                        <a:pt x="69" y="23"/>
                      </a:lnTo>
                      <a:lnTo>
                        <a:pt x="71" y="23"/>
                      </a:lnTo>
                      <a:lnTo>
                        <a:pt x="71" y="25"/>
                      </a:lnTo>
                      <a:lnTo>
                        <a:pt x="73" y="25"/>
                      </a:lnTo>
                      <a:lnTo>
                        <a:pt x="73" y="26"/>
                      </a:lnTo>
                      <a:lnTo>
                        <a:pt x="75" y="26"/>
                      </a:lnTo>
                      <a:lnTo>
                        <a:pt x="75" y="28"/>
                      </a:lnTo>
                      <a:lnTo>
                        <a:pt x="76" y="28"/>
                      </a:lnTo>
                      <a:lnTo>
                        <a:pt x="78" y="28"/>
                      </a:lnTo>
                      <a:lnTo>
                        <a:pt x="80" y="28"/>
                      </a:lnTo>
                      <a:lnTo>
                        <a:pt x="80" y="26"/>
                      </a:lnTo>
                      <a:lnTo>
                        <a:pt x="82" y="26"/>
                      </a:lnTo>
                      <a:lnTo>
                        <a:pt x="84" y="26"/>
                      </a:lnTo>
                      <a:lnTo>
                        <a:pt x="84" y="25"/>
                      </a:lnTo>
                      <a:lnTo>
                        <a:pt x="86" y="25"/>
                      </a:lnTo>
                      <a:lnTo>
                        <a:pt x="86" y="23"/>
                      </a:lnTo>
                      <a:lnTo>
                        <a:pt x="88" y="21"/>
                      </a:lnTo>
                      <a:lnTo>
                        <a:pt x="88" y="19"/>
                      </a:lnTo>
                      <a:lnTo>
                        <a:pt x="88" y="17"/>
                      </a:lnTo>
                      <a:lnTo>
                        <a:pt x="86" y="17"/>
                      </a:lnTo>
                      <a:lnTo>
                        <a:pt x="86" y="15"/>
                      </a:lnTo>
                      <a:lnTo>
                        <a:pt x="84" y="15"/>
                      </a:lnTo>
                      <a:lnTo>
                        <a:pt x="82" y="15"/>
                      </a:lnTo>
                      <a:lnTo>
                        <a:pt x="80" y="15"/>
                      </a:lnTo>
                      <a:lnTo>
                        <a:pt x="80" y="13"/>
                      </a:lnTo>
                      <a:lnTo>
                        <a:pt x="78" y="13"/>
                      </a:lnTo>
                      <a:lnTo>
                        <a:pt x="78" y="11"/>
                      </a:lnTo>
                      <a:lnTo>
                        <a:pt x="78" y="9"/>
                      </a:lnTo>
                      <a:lnTo>
                        <a:pt x="76" y="9"/>
                      </a:lnTo>
                      <a:lnTo>
                        <a:pt x="76" y="7"/>
                      </a:lnTo>
                      <a:lnTo>
                        <a:pt x="75" y="7"/>
                      </a:lnTo>
                      <a:lnTo>
                        <a:pt x="75" y="5"/>
                      </a:lnTo>
                      <a:lnTo>
                        <a:pt x="73" y="5"/>
                      </a:lnTo>
                      <a:lnTo>
                        <a:pt x="71" y="5"/>
                      </a:lnTo>
                      <a:lnTo>
                        <a:pt x="69" y="5"/>
                      </a:lnTo>
                      <a:lnTo>
                        <a:pt x="67" y="5"/>
                      </a:lnTo>
                      <a:lnTo>
                        <a:pt x="67" y="7"/>
                      </a:lnTo>
                      <a:lnTo>
                        <a:pt x="65" y="7"/>
                      </a:lnTo>
                      <a:lnTo>
                        <a:pt x="63" y="7"/>
                      </a:lnTo>
                      <a:lnTo>
                        <a:pt x="63" y="9"/>
                      </a:lnTo>
                      <a:lnTo>
                        <a:pt x="65" y="9"/>
                      </a:lnTo>
                      <a:lnTo>
                        <a:pt x="65" y="11"/>
                      </a:lnTo>
                      <a:lnTo>
                        <a:pt x="67" y="11"/>
                      </a:lnTo>
                      <a:lnTo>
                        <a:pt x="69" y="11"/>
                      </a:lnTo>
                      <a:lnTo>
                        <a:pt x="69" y="13"/>
                      </a:lnTo>
                      <a:lnTo>
                        <a:pt x="71" y="13"/>
                      </a:lnTo>
                      <a:lnTo>
                        <a:pt x="73" y="13"/>
                      </a:lnTo>
                      <a:lnTo>
                        <a:pt x="73" y="15"/>
                      </a:lnTo>
                      <a:lnTo>
                        <a:pt x="75" y="15"/>
                      </a:lnTo>
                      <a:lnTo>
                        <a:pt x="76" y="15"/>
                      </a:lnTo>
                      <a:lnTo>
                        <a:pt x="76" y="17"/>
                      </a:lnTo>
                      <a:lnTo>
                        <a:pt x="78" y="17"/>
                      </a:lnTo>
                      <a:lnTo>
                        <a:pt x="80" y="17"/>
                      </a:lnTo>
                      <a:lnTo>
                        <a:pt x="80" y="19"/>
                      </a:lnTo>
                      <a:lnTo>
                        <a:pt x="82" y="19"/>
                      </a:lnTo>
                      <a:lnTo>
                        <a:pt x="80" y="19"/>
                      </a:lnTo>
                      <a:lnTo>
                        <a:pt x="80" y="21"/>
                      </a:lnTo>
                      <a:lnTo>
                        <a:pt x="80" y="23"/>
                      </a:lnTo>
                      <a:lnTo>
                        <a:pt x="80" y="25"/>
                      </a:lnTo>
                      <a:lnTo>
                        <a:pt x="78" y="25"/>
                      </a:lnTo>
                      <a:lnTo>
                        <a:pt x="78" y="26"/>
                      </a:lnTo>
                      <a:lnTo>
                        <a:pt x="76" y="26"/>
                      </a:lnTo>
                      <a:lnTo>
                        <a:pt x="75" y="26"/>
                      </a:lnTo>
                      <a:lnTo>
                        <a:pt x="75" y="25"/>
                      </a:lnTo>
                      <a:close/>
                      <a:moveTo>
                        <a:pt x="65" y="34"/>
                      </a:moveTo>
                      <a:lnTo>
                        <a:pt x="65" y="36"/>
                      </a:lnTo>
                      <a:lnTo>
                        <a:pt x="63" y="36"/>
                      </a:lnTo>
                      <a:lnTo>
                        <a:pt x="63" y="38"/>
                      </a:lnTo>
                      <a:lnTo>
                        <a:pt x="63" y="40"/>
                      </a:lnTo>
                      <a:lnTo>
                        <a:pt x="63" y="42"/>
                      </a:lnTo>
                      <a:lnTo>
                        <a:pt x="61" y="42"/>
                      </a:lnTo>
                      <a:lnTo>
                        <a:pt x="59" y="42"/>
                      </a:lnTo>
                      <a:lnTo>
                        <a:pt x="59" y="40"/>
                      </a:lnTo>
                      <a:lnTo>
                        <a:pt x="57" y="40"/>
                      </a:lnTo>
                      <a:lnTo>
                        <a:pt x="57" y="38"/>
                      </a:lnTo>
                      <a:lnTo>
                        <a:pt x="55" y="38"/>
                      </a:lnTo>
                      <a:lnTo>
                        <a:pt x="55" y="36"/>
                      </a:lnTo>
                      <a:lnTo>
                        <a:pt x="55" y="34"/>
                      </a:lnTo>
                      <a:lnTo>
                        <a:pt x="55" y="32"/>
                      </a:lnTo>
                      <a:lnTo>
                        <a:pt x="55" y="30"/>
                      </a:lnTo>
                      <a:lnTo>
                        <a:pt x="55" y="28"/>
                      </a:lnTo>
                      <a:lnTo>
                        <a:pt x="55" y="26"/>
                      </a:lnTo>
                      <a:lnTo>
                        <a:pt x="55" y="25"/>
                      </a:lnTo>
                      <a:lnTo>
                        <a:pt x="55" y="23"/>
                      </a:lnTo>
                      <a:lnTo>
                        <a:pt x="55" y="21"/>
                      </a:lnTo>
                      <a:lnTo>
                        <a:pt x="53" y="21"/>
                      </a:lnTo>
                      <a:lnTo>
                        <a:pt x="53" y="19"/>
                      </a:lnTo>
                      <a:lnTo>
                        <a:pt x="52" y="17"/>
                      </a:lnTo>
                      <a:lnTo>
                        <a:pt x="52" y="15"/>
                      </a:lnTo>
                      <a:lnTo>
                        <a:pt x="52" y="17"/>
                      </a:lnTo>
                      <a:lnTo>
                        <a:pt x="53" y="17"/>
                      </a:lnTo>
                      <a:lnTo>
                        <a:pt x="55" y="17"/>
                      </a:lnTo>
                      <a:lnTo>
                        <a:pt x="55" y="19"/>
                      </a:lnTo>
                      <a:lnTo>
                        <a:pt x="55" y="21"/>
                      </a:lnTo>
                      <a:lnTo>
                        <a:pt x="57" y="23"/>
                      </a:lnTo>
                      <a:lnTo>
                        <a:pt x="59" y="23"/>
                      </a:lnTo>
                      <a:lnTo>
                        <a:pt x="59" y="25"/>
                      </a:lnTo>
                      <a:lnTo>
                        <a:pt x="61" y="25"/>
                      </a:lnTo>
                      <a:lnTo>
                        <a:pt x="61" y="26"/>
                      </a:lnTo>
                      <a:lnTo>
                        <a:pt x="63" y="26"/>
                      </a:lnTo>
                      <a:lnTo>
                        <a:pt x="63" y="28"/>
                      </a:lnTo>
                      <a:lnTo>
                        <a:pt x="65" y="28"/>
                      </a:lnTo>
                      <a:lnTo>
                        <a:pt x="65" y="30"/>
                      </a:lnTo>
                      <a:lnTo>
                        <a:pt x="65" y="32"/>
                      </a:lnTo>
                      <a:lnTo>
                        <a:pt x="65" y="34"/>
                      </a:lnTo>
                      <a:close/>
                      <a:moveTo>
                        <a:pt x="30" y="32"/>
                      </a:moveTo>
                      <a:lnTo>
                        <a:pt x="28" y="32"/>
                      </a:lnTo>
                      <a:lnTo>
                        <a:pt x="28" y="30"/>
                      </a:lnTo>
                      <a:lnTo>
                        <a:pt x="28" y="28"/>
                      </a:lnTo>
                      <a:lnTo>
                        <a:pt x="30" y="28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7" y="21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5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19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2" y="19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4" y="28"/>
                      </a:lnTo>
                      <a:lnTo>
                        <a:pt x="4" y="30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1" y="30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7" y="36"/>
                      </a:lnTo>
                      <a:lnTo>
                        <a:pt x="17" y="38"/>
                      </a:lnTo>
                      <a:lnTo>
                        <a:pt x="19" y="38"/>
                      </a:lnTo>
                      <a:lnTo>
                        <a:pt x="21" y="38"/>
                      </a:lnTo>
                      <a:lnTo>
                        <a:pt x="23" y="38"/>
                      </a:lnTo>
                      <a:lnTo>
                        <a:pt x="25" y="38"/>
                      </a:lnTo>
                      <a:lnTo>
                        <a:pt x="27" y="38"/>
                      </a:lnTo>
                      <a:lnTo>
                        <a:pt x="27" y="36"/>
                      </a:lnTo>
                      <a:lnTo>
                        <a:pt x="28" y="36"/>
                      </a:lnTo>
                      <a:lnTo>
                        <a:pt x="28" y="34"/>
                      </a:lnTo>
                      <a:lnTo>
                        <a:pt x="30" y="32"/>
                      </a:lnTo>
                      <a:close/>
                      <a:moveTo>
                        <a:pt x="119" y="30"/>
                      </a:moveTo>
                      <a:lnTo>
                        <a:pt x="121" y="30"/>
                      </a:lnTo>
                      <a:lnTo>
                        <a:pt x="123" y="30"/>
                      </a:lnTo>
                      <a:lnTo>
                        <a:pt x="123" y="32"/>
                      </a:lnTo>
                      <a:lnTo>
                        <a:pt x="124" y="32"/>
                      </a:lnTo>
                      <a:lnTo>
                        <a:pt x="124" y="34"/>
                      </a:lnTo>
                      <a:lnTo>
                        <a:pt x="126" y="34"/>
                      </a:lnTo>
                      <a:lnTo>
                        <a:pt x="126" y="36"/>
                      </a:lnTo>
                      <a:lnTo>
                        <a:pt x="128" y="36"/>
                      </a:lnTo>
                      <a:lnTo>
                        <a:pt x="130" y="36"/>
                      </a:lnTo>
                      <a:lnTo>
                        <a:pt x="132" y="36"/>
                      </a:lnTo>
                      <a:lnTo>
                        <a:pt x="134" y="36"/>
                      </a:lnTo>
                      <a:lnTo>
                        <a:pt x="136" y="36"/>
                      </a:lnTo>
                      <a:lnTo>
                        <a:pt x="138" y="36"/>
                      </a:lnTo>
                      <a:lnTo>
                        <a:pt x="140" y="34"/>
                      </a:lnTo>
                      <a:lnTo>
                        <a:pt x="142" y="34"/>
                      </a:lnTo>
                      <a:lnTo>
                        <a:pt x="142" y="32"/>
                      </a:lnTo>
                      <a:lnTo>
                        <a:pt x="142" y="30"/>
                      </a:lnTo>
                      <a:lnTo>
                        <a:pt x="142" y="28"/>
                      </a:lnTo>
                      <a:lnTo>
                        <a:pt x="142" y="26"/>
                      </a:lnTo>
                      <a:lnTo>
                        <a:pt x="142" y="25"/>
                      </a:lnTo>
                      <a:lnTo>
                        <a:pt x="140" y="23"/>
                      </a:lnTo>
                      <a:lnTo>
                        <a:pt x="138" y="21"/>
                      </a:lnTo>
                      <a:lnTo>
                        <a:pt x="136" y="21"/>
                      </a:lnTo>
                      <a:lnTo>
                        <a:pt x="134" y="21"/>
                      </a:lnTo>
                      <a:lnTo>
                        <a:pt x="132" y="21"/>
                      </a:lnTo>
                      <a:lnTo>
                        <a:pt x="130" y="21"/>
                      </a:lnTo>
                      <a:lnTo>
                        <a:pt x="128" y="21"/>
                      </a:lnTo>
                      <a:lnTo>
                        <a:pt x="128" y="19"/>
                      </a:lnTo>
                      <a:lnTo>
                        <a:pt x="126" y="19"/>
                      </a:lnTo>
                      <a:lnTo>
                        <a:pt x="126" y="17"/>
                      </a:lnTo>
                      <a:lnTo>
                        <a:pt x="124" y="17"/>
                      </a:lnTo>
                      <a:lnTo>
                        <a:pt x="124" y="19"/>
                      </a:lnTo>
                      <a:lnTo>
                        <a:pt x="126" y="19"/>
                      </a:lnTo>
                      <a:lnTo>
                        <a:pt x="124" y="19"/>
                      </a:lnTo>
                      <a:lnTo>
                        <a:pt x="123" y="19"/>
                      </a:lnTo>
                      <a:lnTo>
                        <a:pt x="123" y="21"/>
                      </a:lnTo>
                      <a:lnTo>
                        <a:pt x="121" y="21"/>
                      </a:lnTo>
                      <a:lnTo>
                        <a:pt x="119" y="21"/>
                      </a:lnTo>
                      <a:lnTo>
                        <a:pt x="117" y="23"/>
                      </a:lnTo>
                      <a:lnTo>
                        <a:pt x="115" y="25"/>
                      </a:lnTo>
                      <a:lnTo>
                        <a:pt x="117" y="25"/>
                      </a:lnTo>
                      <a:lnTo>
                        <a:pt x="117" y="26"/>
                      </a:lnTo>
                      <a:lnTo>
                        <a:pt x="115" y="28"/>
                      </a:lnTo>
                      <a:lnTo>
                        <a:pt x="113" y="28"/>
                      </a:lnTo>
                      <a:lnTo>
                        <a:pt x="113" y="26"/>
                      </a:lnTo>
                      <a:lnTo>
                        <a:pt x="111" y="26"/>
                      </a:lnTo>
                      <a:lnTo>
                        <a:pt x="111" y="32"/>
                      </a:lnTo>
                      <a:lnTo>
                        <a:pt x="111" y="34"/>
                      </a:lnTo>
                      <a:lnTo>
                        <a:pt x="109" y="34"/>
                      </a:lnTo>
                      <a:lnTo>
                        <a:pt x="109" y="36"/>
                      </a:lnTo>
                      <a:lnTo>
                        <a:pt x="109" y="38"/>
                      </a:lnTo>
                      <a:lnTo>
                        <a:pt x="109" y="40"/>
                      </a:lnTo>
                      <a:lnTo>
                        <a:pt x="111" y="40"/>
                      </a:lnTo>
                      <a:lnTo>
                        <a:pt x="111" y="42"/>
                      </a:lnTo>
                      <a:lnTo>
                        <a:pt x="113" y="42"/>
                      </a:lnTo>
                      <a:lnTo>
                        <a:pt x="115" y="42"/>
                      </a:lnTo>
                      <a:lnTo>
                        <a:pt x="115" y="44"/>
                      </a:lnTo>
                      <a:lnTo>
                        <a:pt x="117" y="44"/>
                      </a:lnTo>
                      <a:lnTo>
                        <a:pt x="119" y="42"/>
                      </a:lnTo>
                      <a:lnTo>
                        <a:pt x="121" y="42"/>
                      </a:lnTo>
                      <a:lnTo>
                        <a:pt x="123" y="40"/>
                      </a:lnTo>
                      <a:lnTo>
                        <a:pt x="123" y="38"/>
                      </a:lnTo>
                      <a:lnTo>
                        <a:pt x="123" y="36"/>
                      </a:lnTo>
                      <a:lnTo>
                        <a:pt x="121" y="36"/>
                      </a:lnTo>
                      <a:lnTo>
                        <a:pt x="121" y="34"/>
                      </a:lnTo>
                      <a:lnTo>
                        <a:pt x="119" y="34"/>
                      </a:lnTo>
                      <a:lnTo>
                        <a:pt x="119" y="32"/>
                      </a:lnTo>
                      <a:lnTo>
                        <a:pt x="119" y="30"/>
                      </a:lnTo>
                      <a:lnTo>
                        <a:pt x="119" y="32"/>
                      </a:lnTo>
                      <a:lnTo>
                        <a:pt x="119" y="34"/>
                      </a:lnTo>
                      <a:lnTo>
                        <a:pt x="119" y="36"/>
                      </a:lnTo>
                      <a:lnTo>
                        <a:pt x="121" y="36"/>
                      </a:lnTo>
                      <a:lnTo>
                        <a:pt x="121" y="38"/>
                      </a:lnTo>
                      <a:lnTo>
                        <a:pt x="119" y="38"/>
                      </a:lnTo>
                      <a:lnTo>
                        <a:pt x="119" y="40"/>
                      </a:lnTo>
                      <a:lnTo>
                        <a:pt x="117" y="40"/>
                      </a:lnTo>
                      <a:lnTo>
                        <a:pt x="115" y="40"/>
                      </a:lnTo>
                      <a:lnTo>
                        <a:pt x="113" y="38"/>
                      </a:lnTo>
                      <a:lnTo>
                        <a:pt x="113" y="36"/>
                      </a:lnTo>
                      <a:lnTo>
                        <a:pt x="113" y="34"/>
                      </a:lnTo>
                      <a:lnTo>
                        <a:pt x="115" y="34"/>
                      </a:lnTo>
                      <a:lnTo>
                        <a:pt x="115" y="32"/>
                      </a:lnTo>
                      <a:lnTo>
                        <a:pt x="117" y="30"/>
                      </a:lnTo>
                      <a:lnTo>
                        <a:pt x="119" y="30"/>
                      </a:lnTo>
                      <a:lnTo>
                        <a:pt x="119" y="28"/>
                      </a:lnTo>
                      <a:lnTo>
                        <a:pt x="121" y="26"/>
                      </a:lnTo>
                      <a:lnTo>
                        <a:pt x="123" y="26"/>
                      </a:lnTo>
                      <a:lnTo>
                        <a:pt x="123" y="25"/>
                      </a:lnTo>
                      <a:lnTo>
                        <a:pt x="124" y="25"/>
                      </a:lnTo>
                      <a:lnTo>
                        <a:pt x="126" y="25"/>
                      </a:lnTo>
                      <a:lnTo>
                        <a:pt x="126" y="23"/>
                      </a:lnTo>
                      <a:lnTo>
                        <a:pt x="128" y="23"/>
                      </a:lnTo>
                      <a:lnTo>
                        <a:pt x="130" y="23"/>
                      </a:lnTo>
                      <a:lnTo>
                        <a:pt x="130" y="25"/>
                      </a:lnTo>
                      <a:lnTo>
                        <a:pt x="132" y="25"/>
                      </a:lnTo>
                      <a:lnTo>
                        <a:pt x="132" y="26"/>
                      </a:lnTo>
                      <a:lnTo>
                        <a:pt x="132" y="28"/>
                      </a:lnTo>
                      <a:lnTo>
                        <a:pt x="132" y="30"/>
                      </a:lnTo>
                      <a:lnTo>
                        <a:pt x="130" y="30"/>
                      </a:lnTo>
                      <a:lnTo>
                        <a:pt x="128" y="30"/>
                      </a:lnTo>
                      <a:lnTo>
                        <a:pt x="126" y="30"/>
                      </a:lnTo>
                      <a:lnTo>
                        <a:pt x="124" y="30"/>
                      </a:lnTo>
                      <a:lnTo>
                        <a:pt x="123" y="30"/>
                      </a:lnTo>
                      <a:lnTo>
                        <a:pt x="123" y="28"/>
                      </a:lnTo>
                      <a:lnTo>
                        <a:pt x="121" y="28"/>
                      </a:lnTo>
                      <a:lnTo>
                        <a:pt x="119" y="28"/>
                      </a:lnTo>
                      <a:lnTo>
                        <a:pt x="119" y="30"/>
                      </a:lnTo>
                      <a:close/>
                      <a:moveTo>
                        <a:pt x="99" y="32"/>
                      </a:moveTo>
                      <a:lnTo>
                        <a:pt x="99" y="30"/>
                      </a:lnTo>
                      <a:lnTo>
                        <a:pt x="99" y="28"/>
                      </a:lnTo>
                      <a:lnTo>
                        <a:pt x="98" y="28"/>
                      </a:lnTo>
                      <a:lnTo>
                        <a:pt x="96" y="26"/>
                      </a:lnTo>
                      <a:lnTo>
                        <a:pt x="94" y="26"/>
                      </a:lnTo>
                      <a:lnTo>
                        <a:pt x="92" y="26"/>
                      </a:lnTo>
                      <a:lnTo>
                        <a:pt x="92" y="25"/>
                      </a:lnTo>
                      <a:lnTo>
                        <a:pt x="90" y="25"/>
                      </a:lnTo>
                      <a:lnTo>
                        <a:pt x="88" y="25"/>
                      </a:lnTo>
                      <a:lnTo>
                        <a:pt x="88" y="26"/>
                      </a:lnTo>
                      <a:lnTo>
                        <a:pt x="86" y="26"/>
                      </a:lnTo>
                      <a:lnTo>
                        <a:pt x="86" y="28"/>
                      </a:lnTo>
                      <a:lnTo>
                        <a:pt x="84" y="28"/>
                      </a:lnTo>
                      <a:lnTo>
                        <a:pt x="82" y="28"/>
                      </a:lnTo>
                      <a:lnTo>
                        <a:pt x="82" y="30"/>
                      </a:lnTo>
                      <a:lnTo>
                        <a:pt x="82" y="32"/>
                      </a:lnTo>
                      <a:lnTo>
                        <a:pt x="84" y="32"/>
                      </a:lnTo>
                      <a:lnTo>
                        <a:pt x="84" y="34"/>
                      </a:lnTo>
                      <a:lnTo>
                        <a:pt x="82" y="36"/>
                      </a:lnTo>
                      <a:lnTo>
                        <a:pt x="80" y="36"/>
                      </a:lnTo>
                      <a:lnTo>
                        <a:pt x="78" y="36"/>
                      </a:lnTo>
                      <a:lnTo>
                        <a:pt x="76" y="36"/>
                      </a:lnTo>
                      <a:lnTo>
                        <a:pt x="76" y="34"/>
                      </a:lnTo>
                      <a:lnTo>
                        <a:pt x="75" y="34"/>
                      </a:lnTo>
                      <a:lnTo>
                        <a:pt x="75" y="32"/>
                      </a:lnTo>
                      <a:lnTo>
                        <a:pt x="75" y="30"/>
                      </a:lnTo>
                      <a:lnTo>
                        <a:pt x="75" y="28"/>
                      </a:lnTo>
                      <a:lnTo>
                        <a:pt x="73" y="28"/>
                      </a:lnTo>
                      <a:lnTo>
                        <a:pt x="73" y="30"/>
                      </a:lnTo>
                      <a:lnTo>
                        <a:pt x="71" y="30"/>
                      </a:lnTo>
                      <a:lnTo>
                        <a:pt x="69" y="30"/>
                      </a:lnTo>
                      <a:lnTo>
                        <a:pt x="69" y="32"/>
                      </a:lnTo>
                      <a:lnTo>
                        <a:pt x="67" y="32"/>
                      </a:lnTo>
                      <a:lnTo>
                        <a:pt x="65" y="32"/>
                      </a:lnTo>
                      <a:lnTo>
                        <a:pt x="71" y="34"/>
                      </a:lnTo>
                      <a:lnTo>
                        <a:pt x="73" y="34"/>
                      </a:lnTo>
                      <a:lnTo>
                        <a:pt x="73" y="36"/>
                      </a:lnTo>
                      <a:lnTo>
                        <a:pt x="73" y="38"/>
                      </a:lnTo>
                      <a:lnTo>
                        <a:pt x="75" y="38"/>
                      </a:lnTo>
                      <a:lnTo>
                        <a:pt x="75" y="40"/>
                      </a:lnTo>
                      <a:lnTo>
                        <a:pt x="76" y="40"/>
                      </a:lnTo>
                      <a:lnTo>
                        <a:pt x="76" y="42"/>
                      </a:lnTo>
                      <a:lnTo>
                        <a:pt x="78" y="42"/>
                      </a:lnTo>
                      <a:lnTo>
                        <a:pt x="80" y="44"/>
                      </a:lnTo>
                      <a:lnTo>
                        <a:pt x="82" y="44"/>
                      </a:lnTo>
                      <a:lnTo>
                        <a:pt x="84" y="44"/>
                      </a:lnTo>
                      <a:lnTo>
                        <a:pt x="86" y="44"/>
                      </a:lnTo>
                      <a:lnTo>
                        <a:pt x="86" y="42"/>
                      </a:lnTo>
                      <a:lnTo>
                        <a:pt x="88" y="42"/>
                      </a:lnTo>
                      <a:lnTo>
                        <a:pt x="88" y="40"/>
                      </a:lnTo>
                      <a:lnTo>
                        <a:pt x="88" y="38"/>
                      </a:lnTo>
                      <a:lnTo>
                        <a:pt x="90" y="38"/>
                      </a:lnTo>
                      <a:lnTo>
                        <a:pt x="92" y="38"/>
                      </a:lnTo>
                      <a:lnTo>
                        <a:pt x="92" y="36"/>
                      </a:lnTo>
                      <a:lnTo>
                        <a:pt x="94" y="36"/>
                      </a:lnTo>
                      <a:lnTo>
                        <a:pt x="94" y="38"/>
                      </a:lnTo>
                      <a:lnTo>
                        <a:pt x="96" y="38"/>
                      </a:lnTo>
                      <a:lnTo>
                        <a:pt x="96" y="40"/>
                      </a:lnTo>
                      <a:lnTo>
                        <a:pt x="98" y="40"/>
                      </a:lnTo>
                      <a:lnTo>
                        <a:pt x="98" y="42"/>
                      </a:lnTo>
                      <a:lnTo>
                        <a:pt x="96" y="42"/>
                      </a:lnTo>
                      <a:lnTo>
                        <a:pt x="96" y="44"/>
                      </a:lnTo>
                      <a:lnTo>
                        <a:pt x="98" y="44"/>
                      </a:lnTo>
                      <a:lnTo>
                        <a:pt x="98" y="46"/>
                      </a:lnTo>
                      <a:lnTo>
                        <a:pt x="99" y="46"/>
                      </a:lnTo>
                      <a:lnTo>
                        <a:pt x="101" y="46"/>
                      </a:lnTo>
                      <a:lnTo>
                        <a:pt x="103" y="46"/>
                      </a:lnTo>
                      <a:lnTo>
                        <a:pt x="105" y="46"/>
                      </a:lnTo>
                      <a:lnTo>
                        <a:pt x="107" y="46"/>
                      </a:lnTo>
                      <a:lnTo>
                        <a:pt x="109" y="46"/>
                      </a:lnTo>
                      <a:lnTo>
                        <a:pt x="109" y="44"/>
                      </a:lnTo>
                      <a:lnTo>
                        <a:pt x="107" y="44"/>
                      </a:lnTo>
                      <a:lnTo>
                        <a:pt x="105" y="44"/>
                      </a:lnTo>
                      <a:lnTo>
                        <a:pt x="105" y="42"/>
                      </a:lnTo>
                      <a:lnTo>
                        <a:pt x="103" y="42"/>
                      </a:lnTo>
                      <a:lnTo>
                        <a:pt x="101" y="42"/>
                      </a:lnTo>
                      <a:lnTo>
                        <a:pt x="101" y="40"/>
                      </a:lnTo>
                      <a:lnTo>
                        <a:pt x="101" y="38"/>
                      </a:lnTo>
                      <a:lnTo>
                        <a:pt x="101" y="36"/>
                      </a:lnTo>
                      <a:lnTo>
                        <a:pt x="99" y="34"/>
                      </a:lnTo>
                      <a:lnTo>
                        <a:pt x="99" y="32"/>
                      </a:lnTo>
                      <a:close/>
                      <a:moveTo>
                        <a:pt x="217" y="17"/>
                      </a:moveTo>
                      <a:lnTo>
                        <a:pt x="215" y="17"/>
                      </a:lnTo>
                      <a:lnTo>
                        <a:pt x="213" y="17"/>
                      </a:lnTo>
                      <a:lnTo>
                        <a:pt x="211" y="17"/>
                      </a:lnTo>
                      <a:lnTo>
                        <a:pt x="209" y="17"/>
                      </a:lnTo>
                      <a:lnTo>
                        <a:pt x="207" y="17"/>
                      </a:lnTo>
                      <a:lnTo>
                        <a:pt x="205" y="17"/>
                      </a:lnTo>
                      <a:lnTo>
                        <a:pt x="203" y="17"/>
                      </a:lnTo>
                      <a:lnTo>
                        <a:pt x="201" y="17"/>
                      </a:lnTo>
                      <a:lnTo>
                        <a:pt x="199" y="17"/>
                      </a:lnTo>
                      <a:lnTo>
                        <a:pt x="199" y="19"/>
                      </a:lnTo>
                      <a:lnTo>
                        <a:pt x="197" y="19"/>
                      </a:lnTo>
                      <a:lnTo>
                        <a:pt x="197" y="21"/>
                      </a:lnTo>
                      <a:lnTo>
                        <a:pt x="195" y="21"/>
                      </a:lnTo>
                      <a:lnTo>
                        <a:pt x="195" y="19"/>
                      </a:lnTo>
                      <a:lnTo>
                        <a:pt x="194" y="19"/>
                      </a:lnTo>
                      <a:lnTo>
                        <a:pt x="192" y="19"/>
                      </a:lnTo>
                      <a:lnTo>
                        <a:pt x="190" y="19"/>
                      </a:lnTo>
                      <a:lnTo>
                        <a:pt x="190" y="21"/>
                      </a:lnTo>
                      <a:lnTo>
                        <a:pt x="188" y="21"/>
                      </a:lnTo>
                      <a:lnTo>
                        <a:pt x="186" y="21"/>
                      </a:lnTo>
                      <a:lnTo>
                        <a:pt x="186" y="23"/>
                      </a:lnTo>
                      <a:lnTo>
                        <a:pt x="184" y="23"/>
                      </a:lnTo>
                      <a:lnTo>
                        <a:pt x="182" y="23"/>
                      </a:lnTo>
                      <a:lnTo>
                        <a:pt x="180" y="23"/>
                      </a:lnTo>
                      <a:lnTo>
                        <a:pt x="178" y="23"/>
                      </a:lnTo>
                      <a:lnTo>
                        <a:pt x="176" y="23"/>
                      </a:lnTo>
                      <a:lnTo>
                        <a:pt x="176" y="25"/>
                      </a:lnTo>
                      <a:lnTo>
                        <a:pt x="174" y="25"/>
                      </a:lnTo>
                      <a:lnTo>
                        <a:pt x="174" y="26"/>
                      </a:lnTo>
                      <a:lnTo>
                        <a:pt x="172" y="26"/>
                      </a:lnTo>
                      <a:lnTo>
                        <a:pt x="172" y="28"/>
                      </a:lnTo>
                      <a:lnTo>
                        <a:pt x="171" y="28"/>
                      </a:lnTo>
                      <a:lnTo>
                        <a:pt x="171" y="30"/>
                      </a:lnTo>
                      <a:lnTo>
                        <a:pt x="172" y="30"/>
                      </a:lnTo>
                      <a:lnTo>
                        <a:pt x="172" y="32"/>
                      </a:lnTo>
                      <a:lnTo>
                        <a:pt x="172" y="34"/>
                      </a:lnTo>
                      <a:lnTo>
                        <a:pt x="172" y="36"/>
                      </a:lnTo>
                      <a:lnTo>
                        <a:pt x="172" y="38"/>
                      </a:lnTo>
                      <a:lnTo>
                        <a:pt x="171" y="38"/>
                      </a:lnTo>
                      <a:lnTo>
                        <a:pt x="171" y="40"/>
                      </a:lnTo>
                      <a:lnTo>
                        <a:pt x="169" y="40"/>
                      </a:lnTo>
                      <a:lnTo>
                        <a:pt x="167" y="42"/>
                      </a:lnTo>
                      <a:lnTo>
                        <a:pt x="167" y="40"/>
                      </a:lnTo>
                      <a:lnTo>
                        <a:pt x="167" y="38"/>
                      </a:lnTo>
                      <a:lnTo>
                        <a:pt x="167" y="36"/>
                      </a:lnTo>
                      <a:lnTo>
                        <a:pt x="167" y="34"/>
                      </a:lnTo>
                      <a:lnTo>
                        <a:pt x="167" y="32"/>
                      </a:lnTo>
                      <a:lnTo>
                        <a:pt x="165" y="32"/>
                      </a:lnTo>
                      <a:lnTo>
                        <a:pt x="165" y="30"/>
                      </a:lnTo>
                      <a:lnTo>
                        <a:pt x="167" y="30"/>
                      </a:lnTo>
                      <a:lnTo>
                        <a:pt x="167" y="28"/>
                      </a:lnTo>
                      <a:lnTo>
                        <a:pt x="169" y="26"/>
                      </a:lnTo>
                      <a:lnTo>
                        <a:pt x="167" y="26"/>
                      </a:lnTo>
                      <a:lnTo>
                        <a:pt x="165" y="26"/>
                      </a:lnTo>
                      <a:lnTo>
                        <a:pt x="163" y="28"/>
                      </a:lnTo>
                      <a:lnTo>
                        <a:pt x="161" y="28"/>
                      </a:lnTo>
                      <a:lnTo>
                        <a:pt x="161" y="30"/>
                      </a:lnTo>
                      <a:lnTo>
                        <a:pt x="159" y="30"/>
                      </a:lnTo>
                      <a:lnTo>
                        <a:pt x="159" y="32"/>
                      </a:lnTo>
                      <a:lnTo>
                        <a:pt x="159" y="34"/>
                      </a:lnTo>
                      <a:lnTo>
                        <a:pt x="157" y="34"/>
                      </a:lnTo>
                      <a:lnTo>
                        <a:pt x="157" y="36"/>
                      </a:lnTo>
                      <a:lnTo>
                        <a:pt x="157" y="38"/>
                      </a:lnTo>
                      <a:lnTo>
                        <a:pt x="159" y="38"/>
                      </a:lnTo>
                      <a:lnTo>
                        <a:pt x="161" y="38"/>
                      </a:lnTo>
                      <a:lnTo>
                        <a:pt x="161" y="40"/>
                      </a:lnTo>
                      <a:lnTo>
                        <a:pt x="163" y="40"/>
                      </a:lnTo>
                      <a:lnTo>
                        <a:pt x="163" y="42"/>
                      </a:lnTo>
                      <a:lnTo>
                        <a:pt x="165" y="42"/>
                      </a:lnTo>
                      <a:lnTo>
                        <a:pt x="167" y="42"/>
                      </a:lnTo>
                      <a:lnTo>
                        <a:pt x="167" y="44"/>
                      </a:lnTo>
                      <a:lnTo>
                        <a:pt x="169" y="44"/>
                      </a:lnTo>
                      <a:lnTo>
                        <a:pt x="171" y="44"/>
                      </a:lnTo>
                      <a:lnTo>
                        <a:pt x="171" y="42"/>
                      </a:lnTo>
                      <a:lnTo>
                        <a:pt x="172" y="42"/>
                      </a:lnTo>
                      <a:lnTo>
                        <a:pt x="172" y="40"/>
                      </a:lnTo>
                      <a:lnTo>
                        <a:pt x="172" y="38"/>
                      </a:lnTo>
                      <a:lnTo>
                        <a:pt x="174" y="36"/>
                      </a:lnTo>
                      <a:lnTo>
                        <a:pt x="174" y="34"/>
                      </a:lnTo>
                      <a:lnTo>
                        <a:pt x="174" y="32"/>
                      </a:lnTo>
                      <a:lnTo>
                        <a:pt x="176" y="32"/>
                      </a:lnTo>
                      <a:lnTo>
                        <a:pt x="176" y="30"/>
                      </a:lnTo>
                      <a:lnTo>
                        <a:pt x="176" y="28"/>
                      </a:lnTo>
                      <a:lnTo>
                        <a:pt x="178" y="28"/>
                      </a:lnTo>
                      <a:lnTo>
                        <a:pt x="178" y="26"/>
                      </a:lnTo>
                      <a:lnTo>
                        <a:pt x="178" y="25"/>
                      </a:lnTo>
                      <a:lnTo>
                        <a:pt x="180" y="25"/>
                      </a:lnTo>
                      <a:lnTo>
                        <a:pt x="182" y="25"/>
                      </a:lnTo>
                      <a:lnTo>
                        <a:pt x="184" y="25"/>
                      </a:lnTo>
                      <a:lnTo>
                        <a:pt x="184" y="26"/>
                      </a:lnTo>
                      <a:lnTo>
                        <a:pt x="186" y="26"/>
                      </a:lnTo>
                      <a:lnTo>
                        <a:pt x="188" y="26"/>
                      </a:lnTo>
                      <a:lnTo>
                        <a:pt x="188" y="28"/>
                      </a:lnTo>
                      <a:lnTo>
                        <a:pt x="190" y="28"/>
                      </a:lnTo>
                      <a:lnTo>
                        <a:pt x="190" y="30"/>
                      </a:lnTo>
                      <a:lnTo>
                        <a:pt x="192" y="32"/>
                      </a:lnTo>
                      <a:lnTo>
                        <a:pt x="194" y="32"/>
                      </a:lnTo>
                      <a:lnTo>
                        <a:pt x="195" y="32"/>
                      </a:lnTo>
                      <a:lnTo>
                        <a:pt x="195" y="30"/>
                      </a:lnTo>
                      <a:lnTo>
                        <a:pt x="197" y="28"/>
                      </a:lnTo>
                      <a:lnTo>
                        <a:pt x="199" y="28"/>
                      </a:lnTo>
                      <a:lnTo>
                        <a:pt x="201" y="28"/>
                      </a:lnTo>
                      <a:lnTo>
                        <a:pt x="203" y="28"/>
                      </a:lnTo>
                      <a:lnTo>
                        <a:pt x="203" y="26"/>
                      </a:lnTo>
                      <a:lnTo>
                        <a:pt x="205" y="26"/>
                      </a:lnTo>
                      <a:lnTo>
                        <a:pt x="207" y="26"/>
                      </a:lnTo>
                      <a:lnTo>
                        <a:pt x="207" y="25"/>
                      </a:lnTo>
                      <a:lnTo>
                        <a:pt x="209" y="25"/>
                      </a:lnTo>
                      <a:lnTo>
                        <a:pt x="209" y="23"/>
                      </a:lnTo>
                      <a:lnTo>
                        <a:pt x="211" y="23"/>
                      </a:lnTo>
                      <a:lnTo>
                        <a:pt x="211" y="21"/>
                      </a:lnTo>
                      <a:lnTo>
                        <a:pt x="213" y="21"/>
                      </a:lnTo>
                      <a:lnTo>
                        <a:pt x="213" y="19"/>
                      </a:lnTo>
                      <a:lnTo>
                        <a:pt x="215" y="19"/>
                      </a:lnTo>
                      <a:lnTo>
                        <a:pt x="215" y="17"/>
                      </a:lnTo>
                      <a:lnTo>
                        <a:pt x="217" y="17"/>
                      </a:lnTo>
                      <a:close/>
                      <a:moveTo>
                        <a:pt x="157" y="25"/>
                      </a:moveTo>
                      <a:lnTo>
                        <a:pt x="159" y="25"/>
                      </a:lnTo>
                      <a:lnTo>
                        <a:pt x="159" y="23"/>
                      </a:lnTo>
                      <a:lnTo>
                        <a:pt x="159" y="21"/>
                      </a:lnTo>
                      <a:lnTo>
                        <a:pt x="159" y="19"/>
                      </a:lnTo>
                      <a:lnTo>
                        <a:pt x="161" y="19"/>
                      </a:lnTo>
                      <a:lnTo>
                        <a:pt x="161" y="17"/>
                      </a:lnTo>
                      <a:lnTo>
                        <a:pt x="163" y="17"/>
                      </a:lnTo>
                      <a:lnTo>
                        <a:pt x="165" y="15"/>
                      </a:lnTo>
                      <a:lnTo>
                        <a:pt x="163" y="15"/>
                      </a:lnTo>
                      <a:lnTo>
                        <a:pt x="161" y="15"/>
                      </a:lnTo>
                      <a:lnTo>
                        <a:pt x="159" y="15"/>
                      </a:lnTo>
                      <a:lnTo>
                        <a:pt x="157" y="15"/>
                      </a:lnTo>
                      <a:lnTo>
                        <a:pt x="155" y="15"/>
                      </a:lnTo>
                      <a:lnTo>
                        <a:pt x="153" y="15"/>
                      </a:lnTo>
                      <a:lnTo>
                        <a:pt x="151" y="15"/>
                      </a:lnTo>
                      <a:lnTo>
                        <a:pt x="149" y="15"/>
                      </a:lnTo>
                      <a:lnTo>
                        <a:pt x="147" y="15"/>
                      </a:lnTo>
                      <a:lnTo>
                        <a:pt x="147" y="17"/>
                      </a:lnTo>
                      <a:lnTo>
                        <a:pt x="147" y="19"/>
                      </a:lnTo>
                      <a:lnTo>
                        <a:pt x="147" y="21"/>
                      </a:lnTo>
                      <a:lnTo>
                        <a:pt x="149" y="21"/>
                      </a:lnTo>
                      <a:lnTo>
                        <a:pt x="149" y="23"/>
                      </a:lnTo>
                      <a:lnTo>
                        <a:pt x="151" y="23"/>
                      </a:lnTo>
                      <a:lnTo>
                        <a:pt x="153" y="25"/>
                      </a:lnTo>
                      <a:lnTo>
                        <a:pt x="155" y="25"/>
                      </a:lnTo>
                      <a:lnTo>
                        <a:pt x="157" y="25"/>
                      </a:lnTo>
                      <a:close/>
                    </a:path>
                  </a:pathLst>
                </a:custGeom>
                <a:solidFill>
                  <a:srgbClr val="66FF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3" name="Freeform 132"/>
                <p:cNvSpPr>
                  <a:spLocks/>
                </p:cNvSpPr>
                <p:nvPr/>
              </p:nvSpPr>
              <p:spPr bwMode="auto">
                <a:xfrm>
                  <a:off x="3043" y="2653"/>
                  <a:ext cx="25" cy="23"/>
                </a:xfrm>
                <a:custGeom>
                  <a:avLst/>
                  <a:gdLst>
                    <a:gd name="T0" fmla="*/ 12 w 25"/>
                    <a:gd name="T1" fmla="*/ 20 h 23"/>
                    <a:gd name="T2" fmla="*/ 10 w 25"/>
                    <a:gd name="T3" fmla="*/ 20 h 23"/>
                    <a:gd name="T4" fmla="*/ 10 w 25"/>
                    <a:gd name="T5" fmla="*/ 18 h 23"/>
                    <a:gd name="T6" fmla="*/ 8 w 25"/>
                    <a:gd name="T7" fmla="*/ 18 h 23"/>
                    <a:gd name="T8" fmla="*/ 6 w 25"/>
                    <a:gd name="T9" fmla="*/ 18 h 23"/>
                    <a:gd name="T10" fmla="*/ 8 w 25"/>
                    <a:gd name="T11" fmla="*/ 20 h 23"/>
                    <a:gd name="T12" fmla="*/ 10 w 25"/>
                    <a:gd name="T13" fmla="*/ 20 h 23"/>
                    <a:gd name="T14" fmla="*/ 12 w 25"/>
                    <a:gd name="T15" fmla="*/ 21 h 23"/>
                    <a:gd name="T16" fmla="*/ 13 w 25"/>
                    <a:gd name="T17" fmla="*/ 23 h 23"/>
                    <a:gd name="T18" fmla="*/ 17 w 25"/>
                    <a:gd name="T19" fmla="*/ 23 h 23"/>
                    <a:gd name="T20" fmla="*/ 21 w 25"/>
                    <a:gd name="T21" fmla="*/ 21 h 23"/>
                    <a:gd name="T22" fmla="*/ 23 w 25"/>
                    <a:gd name="T23" fmla="*/ 18 h 23"/>
                    <a:gd name="T24" fmla="*/ 25 w 25"/>
                    <a:gd name="T25" fmla="*/ 12 h 23"/>
                    <a:gd name="T26" fmla="*/ 23 w 25"/>
                    <a:gd name="T27" fmla="*/ 12 h 23"/>
                    <a:gd name="T28" fmla="*/ 21 w 25"/>
                    <a:gd name="T29" fmla="*/ 10 h 23"/>
                    <a:gd name="T30" fmla="*/ 19 w 25"/>
                    <a:gd name="T31" fmla="*/ 10 h 23"/>
                    <a:gd name="T32" fmla="*/ 17 w 25"/>
                    <a:gd name="T33" fmla="*/ 10 h 23"/>
                    <a:gd name="T34" fmla="*/ 15 w 25"/>
                    <a:gd name="T35" fmla="*/ 8 h 23"/>
                    <a:gd name="T36" fmla="*/ 15 w 25"/>
                    <a:gd name="T37" fmla="*/ 6 h 23"/>
                    <a:gd name="T38" fmla="*/ 13 w 25"/>
                    <a:gd name="T39" fmla="*/ 4 h 23"/>
                    <a:gd name="T40" fmla="*/ 12 w 25"/>
                    <a:gd name="T41" fmla="*/ 2 h 23"/>
                    <a:gd name="T42" fmla="*/ 12 w 25"/>
                    <a:gd name="T43" fmla="*/ 0 h 23"/>
                    <a:gd name="T44" fmla="*/ 10 w 25"/>
                    <a:gd name="T45" fmla="*/ 0 h 23"/>
                    <a:gd name="T46" fmla="*/ 8 w 25"/>
                    <a:gd name="T47" fmla="*/ 0 h 23"/>
                    <a:gd name="T48" fmla="*/ 6 w 25"/>
                    <a:gd name="T49" fmla="*/ 0 h 23"/>
                    <a:gd name="T50" fmla="*/ 2 w 25"/>
                    <a:gd name="T51" fmla="*/ 2 h 23"/>
                    <a:gd name="T52" fmla="*/ 0 w 25"/>
                    <a:gd name="T53" fmla="*/ 2 h 23"/>
                    <a:gd name="T54" fmla="*/ 2 w 25"/>
                    <a:gd name="T55" fmla="*/ 6 h 23"/>
                    <a:gd name="T56" fmla="*/ 6 w 25"/>
                    <a:gd name="T57" fmla="*/ 8 h 23"/>
                    <a:gd name="T58" fmla="*/ 10 w 25"/>
                    <a:gd name="T59" fmla="*/ 10 h 23"/>
                    <a:gd name="T60" fmla="*/ 13 w 25"/>
                    <a:gd name="T61" fmla="*/ 12 h 23"/>
                    <a:gd name="T62" fmla="*/ 15 w 25"/>
                    <a:gd name="T63" fmla="*/ 12 h 23"/>
                    <a:gd name="T64" fmla="*/ 17 w 25"/>
                    <a:gd name="T65" fmla="*/ 14 h 23"/>
                    <a:gd name="T66" fmla="*/ 19 w 25"/>
                    <a:gd name="T67" fmla="*/ 14 h 23"/>
                    <a:gd name="T68" fmla="*/ 17 w 25"/>
                    <a:gd name="T69" fmla="*/ 16 h 23"/>
                    <a:gd name="T70" fmla="*/ 17 w 25"/>
                    <a:gd name="T71" fmla="*/ 18 h 23"/>
                    <a:gd name="T72" fmla="*/ 15 w 25"/>
                    <a:gd name="T73" fmla="*/ 20 h 23"/>
                    <a:gd name="T74" fmla="*/ 15 w 25"/>
                    <a:gd name="T75" fmla="*/ 21 h 23"/>
                    <a:gd name="T76" fmla="*/ 13 w 25"/>
                    <a:gd name="T77" fmla="*/ 21 h 23"/>
                    <a:gd name="T78" fmla="*/ 12 w 25"/>
                    <a:gd name="T79" fmla="*/ 21 h 23"/>
                    <a:gd name="T80" fmla="*/ 12 w 25"/>
                    <a:gd name="T81" fmla="*/ 20 h 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5"/>
                    <a:gd name="T124" fmla="*/ 0 h 23"/>
                    <a:gd name="T125" fmla="*/ 25 w 25"/>
                    <a:gd name="T126" fmla="*/ 23 h 2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5" h="23">
                      <a:moveTo>
                        <a:pt x="12" y="20"/>
                      </a:moveTo>
                      <a:lnTo>
                        <a:pt x="10" y="20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6" y="18"/>
                      </a:lnTo>
                      <a:lnTo>
                        <a:pt x="8" y="20"/>
                      </a:lnTo>
                      <a:lnTo>
                        <a:pt x="10" y="20"/>
                      </a:lnTo>
                      <a:lnTo>
                        <a:pt x="12" y="21"/>
                      </a:lnTo>
                      <a:lnTo>
                        <a:pt x="13" y="23"/>
                      </a:lnTo>
                      <a:lnTo>
                        <a:pt x="17" y="23"/>
                      </a:lnTo>
                      <a:lnTo>
                        <a:pt x="21" y="21"/>
                      </a:lnTo>
                      <a:lnTo>
                        <a:pt x="23" y="18"/>
                      </a:lnTo>
                      <a:lnTo>
                        <a:pt x="25" y="12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19" y="10"/>
                      </a:lnTo>
                      <a:lnTo>
                        <a:pt x="17" y="10"/>
                      </a:lnTo>
                      <a:lnTo>
                        <a:pt x="15" y="8"/>
                      </a:lnTo>
                      <a:lnTo>
                        <a:pt x="15" y="6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17" y="16"/>
                      </a:lnTo>
                      <a:lnTo>
                        <a:pt x="17" y="18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2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4" name="Freeform 133"/>
                <p:cNvSpPr>
                  <a:spLocks/>
                </p:cNvSpPr>
                <p:nvPr/>
              </p:nvSpPr>
              <p:spPr bwMode="auto">
                <a:xfrm>
                  <a:off x="3032" y="2663"/>
                  <a:ext cx="13" cy="27"/>
                </a:xfrm>
                <a:custGeom>
                  <a:avLst/>
                  <a:gdLst>
                    <a:gd name="T0" fmla="*/ 13 w 13"/>
                    <a:gd name="T1" fmla="*/ 19 h 27"/>
                    <a:gd name="T2" fmla="*/ 11 w 13"/>
                    <a:gd name="T3" fmla="*/ 21 h 27"/>
                    <a:gd name="T4" fmla="*/ 11 w 13"/>
                    <a:gd name="T5" fmla="*/ 23 h 27"/>
                    <a:gd name="T6" fmla="*/ 11 w 13"/>
                    <a:gd name="T7" fmla="*/ 25 h 27"/>
                    <a:gd name="T8" fmla="*/ 11 w 13"/>
                    <a:gd name="T9" fmla="*/ 27 h 27"/>
                    <a:gd name="T10" fmla="*/ 9 w 13"/>
                    <a:gd name="T11" fmla="*/ 27 h 27"/>
                    <a:gd name="T12" fmla="*/ 7 w 13"/>
                    <a:gd name="T13" fmla="*/ 27 h 27"/>
                    <a:gd name="T14" fmla="*/ 5 w 13"/>
                    <a:gd name="T15" fmla="*/ 25 h 27"/>
                    <a:gd name="T16" fmla="*/ 5 w 13"/>
                    <a:gd name="T17" fmla="*/ 23 h 27"/>
                    <a:gd name="T18" fmla="*/ 3 w 13"/>
                    <a:gd name="T19" fmla="*/ 19 h 27"/>
                    <a:gd name="T20" fmla="*/ 3 w 13"/>
                    <a:gd name="T21" fmla="*/ 13 h 27"/>
                    <a:gd name="T22" fmla="*/ 3 w 13"/>
                    <a:gd name="T23" fmla="*/ 8 h 27"/>
                    <a:gd name="T24" fmla="*/ 0 w 13"/>
                    <a:gd name="T25" fmla="*/ 0 h 27"/>
                    <a:gd name="T26" fmla="*/ 0 w 13"/>
                    <a:gd name="T27" fmla="*/ 2 h 27"/>
                    <a:gd name="T28" fmla="*/ 1 w 13"/>
                    <a:gd name="T29" fmla="*/ 2 h 27"/>
                    <a:gd name="T30" fmla="*/ 3 w 13"/>
                    <a:gd name="T31" fmla="*/ 2 h 27"/>
                    <a:gd name="T32" fmla="*/ 3 w 13"/>
                    <a:gd name="T33" fmla="*/ 4 h 27"/>
                    <a:gd name="T34" fmla="*/ 3 w 13"/>
                    <a:gd name="T35" fmla="*/ 6 h 27"/>
                    <a:gd name="T36" fmla="*/ 5 w 13"/>
                    <a:gd name="T37" fmla="*/ 8 h 27"/>
                    <a:gd name="T38" fmla="*/ 7 w 13"/>
                    <a:gd name="T39" fmla="*/ 10 h 27"/>
                    <a:gd name="T40" fmla="*/ 9 w 13"/>
                    <a:gd name="T41" fmla="*/ 11 h 27"/>
                    <a:gd name="T42" fmla="*/ 11 w 13"/>
                    <a:gd name="T43" fmla="*/ 13 h 27"/>
                    <a:gd name="T44" fmla="*/ 13 w 13"/>
                    <a:gd name="T45" fmla="*/ 13 h 27"/>
                    <a:gd name="T46" fmla="*/ 13 w 13"/>
                    <a:gd name="T47" fmla="*/ 15 h 27"/>
                    <a:gd name="T48" fmla="*/ 13 w 13"/>
                    <a:gd name="T49" fmla="*/ 17 h 27"/>
                    <a:gd name="T50" fmla="*/ 13 w 13"/>
                    <a:gd name="T51" fmla="*/ 19 h 2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"/>
                    <a:gd name="T79" fmla="*/ 0 h 27"/>
                    <a:gd name="T80" fmla="*/ 13 w 13"/>
                    <a:gd name="T81" fmla="*/ 27 h 2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" h="27">
                      <a:moveTo>
                        <a:pt x="13" y="19"/>
                      </a:moveTo>
                      <a:lnTo>
                        <a:pt x="11" y="21"/>
                      </a:lnTo>
                      <a:lnTo>
                        <a:pt x="11" y="23"/>
                      </a:lnTo>
                      <a:lnTo>
                        <a:pt x="11" y="25"/>
                      </a:lnTo>
                      <a:lnTo>
                        <a:pt x="11" y="27"/>
                      </a:lnTo>
                      <a:lnTo>
                        <a:pt x="9" y="27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3" y="19"/>
                      </a:lnTo>
                      <a:lnTo>
                        <a:pt x="3" y="13"/>
                      </a:lnTo>
                      <a:lnTo>
                        <a:pt x="3" y="8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7" y="10"/>
                      </a:lnTo>
                      <a:lnTo>
                        <a:pt x="9" y="11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5"/>
                      </a:lnTo>
                      <a:lnTo>
                        <a:pt x="13" y="17"/>
                      </a:lnTo>
                      <a:lnTo>
                        <a:pt x="13" y="1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5" name="Freeform 134"/>
                <p:cNvSpPr>
                  <a:spLocks/>
                </p:cNvSpPr>
                <p:nvPr/>
              </p:nvSpPr>
              <p:spPr bwMode="auto">
                <a:xfrm>
                  <a:off x="2980" y="2648"/>
                  <a:ext cx="30" cy="38"/>
                </a:xfrm>
                <a:custGeom>
                  <a:avLst/>
                  <a:gdLst>
                    <a:gd name="T0" fmla="*/ 30 w 30"/>
                    <a:gd name="T1" fmla="*/ 32 h 38"/>
                    <a:gd name="T2" fmla="*/ 28 w 30"/>
                    <a:gd name="T3" fmla="*/ 30 h 38"/>
                    <a:gd name="T4" fmla="*/ 30 w 30"/>
                    <a:gd name="T5" fmla="*/ 28 h 38"/>
                    <a:gd name="T6" fmla="*/ 30 w 30"/>
                    <a:gd name="T7" fmla="*/ 26 h 38"/>
                    <a:gd name="T8" fmla="*/ 27 w 30"/>
                    <a:gd name="T9" fmla="*/ 25 h 38"/>
                    <a:gd name="T10" fmla="*/ 27 w 30"/>
                    <a:gd name="T11" fmla="*/ 21 h 38"/>
                    <a:gd name="T12" fmla="*/ 25 w 30"/>
                    <a:gd name="T13" fmla="*/ 17 h 38"/>
                    <a:gd name="T14" fmla="*/ 25 w 30"/>
                    <a:gd name="T15" fmla="*/ 11 h 38"/>
                    <a:gd name="T16" fmla="*/ 25 w 30"/>
                    <a:gd name="T17" fmla="*/ 9 h 38"/>
                    <a:gd name="T18" fmla="*/ 25 w 30"/>
                    <a:gd name="T19" fmla="*/ 7 h 38"/>
                    <a:gd name="T20" fmla="*/ 25 w 30"/>
                    <a:gd name="T21" fmla="*/ 5 h 38"/>
                    <a:gd name="T22" fmla="*/ 25 w 30"/>
                    <a:gd name="T23" fmla="*/ 3 h 38"/>
                    <a:gd name="T24" fmla="*/ 23 w 30"/>
                    <a:gd name="T25" fmla="*/ 3 h 38"/>
                    <a:gd name="T26" fmla="*/ 21 w 30"/>
                    <a:gd name="T27" fmla="*/ 3 h 38"/>
                    <a:gd name="T28" fmla="*/ 19 w 30"/>
                    <a:gd name="T29" fmla="*/ 3 h 38"/>
                    <a:gd name="T30" fmla="*/ 17 w 30"/>
                    <a:gd name="T31" fmla="*/ 5 h 38"/>
                    <a:gd name="T32" fmla="*/ 17 w 30"/>
                    <a:gd name="T33" fmla="*/ 3 h 38"/>
                    <a:gd name="T34" fmla="*/ 15 w 30"/>
                    <a:gd name="T35" fmla="*/ 2 h 38"/>
                    <a:gd name="T36" fmla="*/ 15 w 30"/>
                    <a:gd name="T37" fmla="*/ 0 h 38"/>
                    <a:gd name="T38" fmla="*/ 13 w 30"/>
                    <a:gd name="T39" fmla="*/ 0 h 38"/>
                    <a:gd name="T40" fmla="*/ 13 w 30"/>
                    <a:gd name="T41" fmla="*/ 2 h 38"/>
                    <a:gd name="T42" fmla="*/ 11 w 30"/>
                    <a:gd name="T43" fmla="*/ 2 h 38"/>
                    <a:gd name="T44" fmla="*/ 11 w 30"/>
                    <a:gd name="T45" fmla="*/ 3 h 38"/>
                    <a:gd name="T46" fmla="*/ 9 w 30"/>
                    <a:gd name="T47" fmla="*/ 5 h 38"/>
                    <a:gd name="T48" fmla="*/ 9 w 30"/>
                    <a:gd name="T49" fmla="*/ 7 h 38"/>
                    <a:gd name="T50" fmla="*/ 7 w 30"/>
                    <a:gd name="T51" fmla="*/ 9 h 38"/>
                    <a:gd name="T52" fmla="*/ 5 w 30"/>
                    <a:gd name="T53" fmla="*/ 11 h 38"/>
                    <a:gd name="T54" fmla="*/ 5 w 30"/>
                    <a:gd name="T55" fmla="*/ 13 h 38"/>
                    <a:gd name="T56" fmla="*/ 7 w 30"/>
                    <a:gd name="T57" fmla="*/ 15 h 38"/>
                    <a:gd name="T58" fmla="*/ 7 w 30"/>
                    <a:gd name="T59" fmla="*/ 17 h 38"/>
                    <a:gd name="T60" fmla="*/ 7 w 30"/>
                    <a:gd name="T61" fmla="*/ 21 h 38"/>
                    <a:gd name="T62" fmla="*/ 5 w 30"/>
                    <a:gd name="T63" fmla="*/ 21 h 38"/>
                    <a:gd name="T64" fmla="*/ 4 w 30"/>
                    <a:gd name="T65" fmla="*/ 21 h 38"/>
                    <a:gd name="T66" fmla="*/ 4 w 30"/>
                    <a:gd name="T67" fmla="*/ 19 h 38"/>
                    <a:gd name="T68" fmla="*/ 2 w 30"/>
                    <a:gd name="T69" fmla="*/ 17 h 38"/>
                    <a:gd name="T70" fmla="*/ 0 w 30"/>
                    <a:gd name="T71" fmla="*/ 23 h 38"/>
                    <a:gd name="T72" fmla="*/ 2 w 30"/>
                    <a:gd name="T73" fmla="*/ 26 h 38"/>
                    <a:gd name="T74" fmla="*/ 4 w 30"/>
                    <a:gd name="T75" fmla="*/ 28 h 38"/>
                    <a:gd name="T76" fmla="*/ 5 w 30"/>
                    <a:gd name="T77" fmla="*/ 30 h 38"/>
                    <a:gd name="T78" fmla="*/ 7 w 30"/>
                    <a:gd name="T79" fmla="*/ 30 h 38"/>
                    <a:gd name="T80" fmla="*/ 9 w 30"/>
                    <a:gd name="T81" fmla="*/ 32 h 38"/>
                    <a:gd name="T82" fmla="*/ 11 w 30"/>
                    <a:gd name="T83" fmla="*/ 32 h 38"/>
                    <a:gd name="T84" fmla="*/ 13 w 30"/>
                    <a:gd name="T85" fmla="*/ 30 h 38"/>
                    <a:gd name="T86" fmla="*/ 15 w 30"/>
                    <a:gd name="T87" fmla="*/ 30 h 38"/>
                    <a:gd name="T88" fmla="*/ 15 w 30"/>
                    <a:gd name="T89" fmla="*/ 32 h 38"/>
                    <a:gd name="T90" fmla="*/ 17 w 30"/>
                    <a:gd name="T91" fmla="*/ 36 h 38"/>
                    <a:gd name="T92" fmla="*/ 19 w 30"/>
                    <a:gd name="T93" fmla="*/ 38 h 38"/>
                    <a:gd name="T94" fmla="*/ 23 w 30"/>
                    <a:gd name="T95" fmla="*/ 38 h 38"/>
                    <a:gd name="T96" fmla="*/ 27 w 30"/>
                    <a:gd name="T97" fmla="*/ 36 h 38"/>
                    <a:gd name="T98" fmla="*/ 30 w 30"/>
                    <a:gd name="T99" fmla="*/ 32 h 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30"/>
                    <a:gd name="T151" fmla="*/ 0 h 38"/>
                    <a:gd name="T152" fmla="*/ 30 w 30"/>
                    <a:gd name="T153" fmla="*/ 38 h 3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30" h="38">
                      <a:moveTo>
                        <a:pt x="30" y="32"/>
                      </a:moveTo>
                      <a:lnTo>
                        <a:pt x="28" y="30"/>
                      </a:lnTo>
                      <a:lnTo>
                        <a:pt x="30" y="28"/>
                      </a:lnTo>
                      <a:lnTo>
                        <a:pt x="30" y="26"/>
                      </a:lnTo>
                      <a:lnTo>
                        <a:pt x="27" y="25"/>
                      </a:lnTo>
                      <a:lnTo>
                        <a:pt x="27" y="21"/>
                      </a:lnTo>
                      <a:lnTo>
                        <a:pt x="25" y="17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9" y="7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5" y="13"/>
                      </a:lnTo>
                      <a:lnTo>
                        <a:pt x="7" y="15"/>
                      </a:lnTo>
                      <a:lnTo>
                        <a:pt x="7" y="17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1" y="32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5" y="32"/>
                      </a:lnTo>
                      <a:lnTo>
                        <a:pt x="17" y="36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0" y="3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6" name="Freeform 135"/>
                <p:cNvSpPr>
                  <a:spLocks/>
                </p:cNvSpPr>
                <p:nvPr/>
              </p:nvSpPr>
              <p:spPr bwMode="auto">
                <a:xfrm>
                  <a:off x="3089" y="2665"/>
                  <a:ext cx="33" cy="27"/>
                </a:xfrm>
                <a:custGeom>
                  <a:avLst/>
                  <a:gdLst>
                    <a:gd name="T0" fmla="*/ 10 w 33"/>
                    <a:gd name="T1" fmla="*/ 13 h 27"/>
                    <a:gd name="T2" fmla="*/ 12 w 33"/>
                    <a:gd name="T3" fmla="*/ 13 h 27"/>
                    <a:gd name="T4" fmla="*/ 14 w 33"/>
                    <a:gd name="T5" fmla="*/ 15 h 27"/>
                    <a:gd name="T6" fmla="*/ 15 w 33"/>
                    <a:gd name="T7" fmla="*/ 15 h 27"/>
                    <a:gd name="T8" fmla="*/ 17 w 33"/>
                    <a:gd name="T9" fmla="*/ 17 h 27"/>
                    <a:gd name="T10" fmla="*/ 19 w 33"/>
                    <a:gd name="T11" fmla="*/ 19 h 27"/>
                    <a:gd name="T12" fmla="*/ 23 w 33"/>
                    <a:gd name="T13" fmla="*/ 19 h 27"/>
                    <a:gd name="T14" fmla="*/ 27 w 33"/>
                    <a:gd name="T15" fmla="*/ 19 h 27"/>
                    <a:gd name="T16" fmla="*/ 31 w 33"/>
                    <a:gd name="T17" fmla="*/ 17 h 27"/>
                    <a:gd name="T18" fmla="*/ 33 w 33"/>
                    <a:gd name="T19" fmla="*/ 15 h 27"/>
                    <a:gd name="T20" fmla="*/ 33 w 33"/>
                    <a:gd name="T21" fmla="*/ 13 h 27"/>
                    <a:gd name="T22" fmla="*/ 33 w 33"/>
                    <a:gd name="T23" fmla="*/ 11 h 27"/>
                    <a:gd name="T24" fmla="*/ 33 w 33"/>
                    <a:gd name="T25" fmla="*/ 9 h 27"/>
                    <a:gd name="T26" fmla="*/ 31 w 33"/>
                    <a:gd name="T27" fmla="*/ 6 h 27"/>
                    <a:gd name="T28" fmla="*/ 27 w 33"/>
                    <a:gd name="T29" fmla="*/ 4 h 27"/>
                    <a:gd name="T30" fmla="*/ 23 w 33"/>
                    <a:gd name="T31" fmla="*/ 4 h 27"/>
                    <a:gd name="T32" fmla="*/ 19 w 33"/>
                    <a:gd name="T33" fmla="*/ 2 h 27"/>
                    <a:gd name="T34" fmla="*/ 17 w 33"/>
                    <a:gd name="T35" fmla="*/ 0 h 27"/>
                    <a:gd name="T36" fmla="*/ 15 w 33"/>
                    <a:gd name="T37" fmla="*/ 2 h 27"/>
                    <a:gd name="T38" fmla="*/ 17 w 33"/>
                    <a:gd name="T39" fmla="*/ 2 h 27"/>
                    <a:gd name="T40" fmla="*/ 14 w 33"/>
                    <a:gd name="T41" fmla="*/ 4 h 27"/>
                    <a:gd name="T42" fmla="*/ 12 w 33"/>
                    <a:gd name="T43" fmla="*/ 4 h 27"/>
                    <a:gd name="T44" fmla="*/ 10 w 33"/>
                    <a:gd name="T45" fmla="*/ 4 h 27"/>
                    <a:gd name="T46" fmla="*/ 6 w 33"/>
                    <a:gd name="T47" fmla="*/ 8 h 27"/>
                    <a:gd name="T48" fmla="*/ 8 w 33"/>
                    <a:gd name="T49" fmla="*/ 8 h 27"/>
                    <a:gd name="T50" fmla="*/ 8 w 33"/>
                    <a:gd name="T51" fmla="*/ 9 h 27"/>
                    <a:gd name="T52" fmla="*/ 6 w 33"/>
                    <a:gd name="T53" fmla="*/ 11 h 27"/>
                    <a:gd name="T54" fmla="*/ 4 w 33"/>
                    <a:gd name="T55" fmla="*/ 11 h 27"/>
                    <a:gd name="T56" fmla="*/ 4 w 33"/>
                    <a:gd name="T57" fmla="*/ 9 h 27"/>
                    <a:gd name="T58" fmla="*/ 2 w 33"/>
                    <a:gd name="T59" fmla="*/ 9 h 27"/>
                    <a:gd name="T60" fmla="*/ 2 w 33"/>
                    <a:gd name="T61" fmla="*/ 15 h 27"/>
                    <a:gd name="T62" fmla="*/ 2 w 33"/>
                    <a:gd name="T63" fmla="*/ 17 h 27"/>
                    <a:gd name="T64" fmla="*/ 0 w 33"/>
                    <a:gd name="T65" fmla="*/ 19 h 27"/>
                    <a:gd name="T66" fmla="*/ 0 w 33"/>
                    <a:gd name="T67" fmla="*/ 23 h 27"/>
                    <a:gd name="T68" fmla="*/ 4 w 33"/>
                    <a:gd name="T69" fmla="*/ 25 h 27"/>
                    <a:gd name="T70" fmla="*/ 8 w 33"/>
                    <a:gd name="T71" fmla="*/ 27 h 27"/>
                    <a:gd name="T72" fmla="*/ 10 w 33"/>
                    <a:gd name="T73" fmla="*/ 25 h 27"/>
                    <a:gd name="T74" fmla="*/ 14 w 33"/>
                    <a:gd name="T75" fmla="*/ 23 h 27"/>
                    <a:gd name="T76" fmla="*/ 14 w 33"/>
                    <a:gd name="T77" fmla="*/ 21 h 27"/>
                    <a:gd name="T78" fmla="*/ 12 w 33"/>
                    <a:gd name="T79" fmla="*/ 19 h 27"/>
                    <a:gd name="T80" fmla="*/ 10 w 33"/>
                    <a:gd name="T81" fmla="*/ 15 h 27"/>
                    <a:gd name="T82" fmla="*/ 10 w 33"/>
                    <a:gd name="T83" fmla="*/ 13 h 27"/>
                    <a:gd name="T84" fmla="*/ 10 w 33"/>
                    <a:gd name="T85" fmla="*/ 17 h 27"/>
                    <a:gd name="T86" fmla="*/ 10 w 33"/>
                    <a:gd name="T87" fmla="*/ 19 h 27"/>
                    <a:gd name="T88" fmla="*/ 10 w 33"/>
                    <a:gd name="T89" fmla="*/ 21 h 27"/>
                    <a:gd name="T90" fmla="*/ 8 w 33"/>
                    <a:gd name="T91" fmla="*/ 23 h 27"/>
                    <a:gd name="T92" fmla="*/ 4 w 33"/>
                    <a:gd name="T93" fmla="*/ 21 h 27"/>
                    <a:gd name="T94" fmla="*/ 4 w 33"/>
                    <a:gd name="T95" fmla="*/ 19 h 27"/>
                    <a:gd name="T96" fmla="*/ 6 w 33"/>
                    <a:gd name="T97" fmla="*/ 17 h 27"/>
                    <a:gd name="T98" fmla="*/ 6 w 33"/>
                    <a:gd name="T99" fmla="*/ 15 h 27"/>
                    <a:gd name="T100" fmla="*/ 8 w 33"/>
                    <a:gd name="T101" fmla="*/ 13 h 27"/>
                    <a:gd name="T102" fmla="*/ 10 w 33"/>
                    <a:gd name="T103" fmla="*/ 13 h 27"/>
                    <a:gd name="T104" fmla="*/ 12 w 33"/>
                    <a:gd name="T105" fmla="*/ 9 h 27"/>
                    <a:gd name="T106" fmla="*/ 15 w 33"/>
                    <a:gd name="T107" fmla="*/ 8 h 27"/>
                    <a:gd name="T108" fmla="*/ 21 w 33"/>
                    <a:gd name="T109" fmla="*/ 8 h 27"/>
                    <a:gd name="T110" fmla="*/ 23 w 33"/>
                    <a:gd name="T111" fmla="*/ 11 h 27"/>
                    <a:gd name="T112" fmla="*/ 21 w 33"/>
                    <a:gd name="T113" fmla="*/ 13 h 27"/>
                    <a:gd name="T114" fmla="*/ 17 w 33"/>
                    <a:gd name="T115" fmla="*/ 13 h 27"/>
                    <a:gd name="T116" fmla="*/ 14 w 33"/>
                    <a:gd name="T117" fmla="*/ 11 h 27"/>
                    <a:gd name="T118" fmla="*/ 10 w 33"/>
                    <a:gd name="T119" fmla="*/ 13 h 2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33"/>
                    <a:gd name="T181" fmla="*/ 0 h 27"/>
                    <a:gd name="T182" fmla="*/ 33 w 33"/>
                    <a:gd name="T183" fmla="*/ 27 h 2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33" h="27">
                      <a:moveTo>
                        <a:pt x="10" y="13"/>
                      </a:moveTo>
                      <a:lnTo>
                        <a:pt x="12" y="13"/>
                      </a:lnTo>
                      <a:lnTo>
                        <a:pt x="14" y="15"/>
                      </a:lnTo>
                      <a:lnTo>
                        <a:pt x="15" y="15"/>
                      </a:lnTo>
                      <a:lnTo>
                        <a:pt x="17" y="17"/>
                      </a:lnTo>
                      <a:lnTo>
                        <a:pt x="19" y="19"/>
                      </a:lnTo>
                      <a:lnTo>
                        <a:pt x="23" y="19"/>
                      </a:lnTo>
                      <a:lnTo>
                        <a:pt x="27" y="19"/>
                      </a:lnTo>
                      <a:lnTo>
                        <a:pt x="31" y="17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1" y="6"/>
                      </a:lnTo>
                      <a:lnTo>
                        <a:pt x="27" y="4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4" y="25"/>
                      </a:lnTo>
                      <a:lnTo>
                        <a:pt x="8" y="27"/>
                      </a:lnTo>
                      <a:lnTo>
                        <a:pt x="10" y="25"/>
                      </a:lnTo>
                      <a:lnTo>
                        <a:pt x="14" y="23"/>
                      </a:lnTo>
                      <a:lnTo>
                        <a:pt x="14" y="21"/>
                      </a:lnTo>
                      <a:lnTo>
                        <a:pt x="12" y="19"/>
                      </a:lnTo>
                      <a:lnTo>
                        <a:pt x="10" y="15"/>
                      </a:lnTo>
                      <a:lnTo>
                        <a:pt x="10" y="13"/>
                      </a:lnTo>
                      <a:lnTo>
                        <a:pt x="10" y="17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8" y="23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9"/>
                      </a:lnTo>
                      <a:lnTo>
                        <a:pt x="15" y="8"/>
                      </a:lnTo>
                      <a:lnTo>
                        <a:pt x="21" y="8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7" y="13"/>
                      </a:lnTo>
                      <a:lnTo>
                        <a:pt x="14" y="11"/>
                      </a:lnTo>
                      <a:lnTo>
                        <a:pt x="10" y="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7" name="Freeform 136"/>
                <p:cNvSpPr>
                  <a:spLocks/>
                </p:cNvSpPr>
                <p:nvPr/>
              </p:nvSpPr>
              <p:spPr bwMode="auto">
                <a:xfrm>
                  <a:off x="3045" y="2673"/>
                  <a:ext cx="44" cy="21"/>
                </a:xfrm>
                <a:custGeom>
                  <a:avLst/>
                  <a:gdLst>
                    <a:gd name="T0" fmla="*/ 34 w 44"/>
                    <a:gd name="T1" fmla="*/ 7 h 21"/>
                    <a:gd name="T2" fmla="*/ 34 w 44"/>
                    <a:gd name="T3" fmla="*/ 3 h 21"/>
                    <a:gd name="T4" fmla="*/ 33 w 44"/>
                    <a:gd name="T5" fmla="*/ 3 h 21"/>
                    <a:gd name="T6" fmla="*/ 31 w 44"/>
                    <a:gd name="T7" fmla="*/ 1 h 21"/>
                    <a:gd name="T8" fmla="*/ 29 w 44"/>
                    <a:gd name="T9" fmla="*/ 1 h 21"/>
                    <a:gd name="T10" fmla="*/ 25 w 44"/>
                    <a:gd name="T11" fmla="*/ 0 h 21"/>
                    <a:gd name="T12" fmla="*/ 23 w 44"/>
                    <a:gd name="T13" fmla="*/ 0 h 21"/>
                    <a:gd name="T14" fmla="*/ 21 w 44"/>
                    <a:gd name="T15" fmla="*/ 1 h 21"/>
                    <a:gd name="T16" fmla="*/ 19 w 44"/>
                    <a:gd name="T17" fmla="*/ 3 h 21"/>
                    <a:gd name="T18" fmla="*/ 17 w 44"/>
                    <a:gd name="T19" fmla="*/ 5 h 21"/>
                    <a:gd name="T20" fmla="*/ 17 w 44"/>
                    <a:gd name="T21" fmla="*/ 7 h 21"/>
                    <a:gd name="T22" fmla="*/ 19 w 44"/>
                    <a:gd name="T23" fmla="*/ 7 h 21"/>
                    <a:gd name="T24" fmla="*/ 19 w 44"/>
                    <a:gd name="T25" fmla="*/ 9 h 21"/>
                    <a:gd name="T26" fmla="*/ 17 w 44"/>
                    <a:gd name="T27" fmla="*/ 11 h 21"/>
                    <a:gd name="T28" fmla="*/ 15 w 44"/>
                    <a:gd name="T29" fmla="*/ 11 h 21"/>
                    <a:gd name="T30" fmla="*/ 13 w 44"/>
                    <a:gd name="T31" fmla="*/ 11 h 21"/>
                    <a:gd name="T32" fmla="*/ 11 w 44"/>
                    <a:gd name="T33" fmla="*/ 9 h 21"/>
                    <a:gd name="T34" fmla="*/ 10 w 44"/>
                    <a:gd name="T35" fmla="*/ 7 h 21"/>
                    <a:gd name="T36" fmla="*/ 10 w 44"/>
                    <a:gd name="T37" fmla="*/ 5 h 21"/>
                    <a:gd name="T38" fmla="*/ 10 w 44"/>
                    <a:gd name="T39" fmla="*/ 3 h 21"/>
                    <a:gd name="T40" fmla="*/ 8 w 44"/>
                    <a:gd name="T41" fmla="*/ 3 h 21"/>
                    <a:gd name="T42" fmla="*/ 6 w 44"/>
                    <a:gd name="T43" fmla="*/ 5 h 21"/>
                    <a:gd name="T44" fmla="*/ 2 w 44"/>
                    <a:gd name="T45" fmla="*/ 7 h 21"/>
                    <a:gd name="T46" fmla="*/ 0 w 44"/>
                    <a:gd name="T47" fmla="*/ 7 h 21"/>
                    <a:gd name="T48" fmla="*/ 6 w 44"/>
                    <a:gd name="T49" fmla="*/ 9 h 21"/>
                    <a:gd name="T50" fmla="*/ 8 w 44"/>
                    <a:gd name="T51" fmla="*/ 9 h 21"/>
                    <a:gd name="T52" fmla="*/ 8 w 44"/>
                    <a:gd name="T53" fmla="*/ 11 h 21"/>
                    <a:gd name="T54" fmla="*/ 10 w 44"/>
                    <a:gd name="T55" fmla="*/ 15 h 21"/>
                    <a:gd name="T56" fmla="*/ 13 w 44"/>
                    <a:gd name="T57" fmla="*/ 17 h 21"/>
                    <a:gd name="T58" fmla="*/ 15 w 44"/>
                    <a:gd name="T59" fmla="*/ 19 h 21"/>
                    <a:gd name="T60" fmla="*/ 19 w 44"/>
                    <a:gd name="T61" fmla="*/ 19 h 21"/>
                    <a:gd name="T62" fmla="*/ 21 w 44"/>
                    <a:gd name="T63" fmla="*/ 17 h 21"/>
                    <a:gd name="T64" fmla="*/ 23 w 44"/>
                    <a:gd name="T65" fmla="*/ 17 h 21"/>
                    <a:gd name="T66" fmla="*/ 23 w 44"/>
                    <a:gd name="T67" fmla="*/ 15 h 21"/>
                    <a:gd name="T68" fmla="*/ 23 w 44"/>
                    <a:gd name="T69" fmla="*/ 13 h 21"/>
                    <a:gd name="T70" fmla="*/ 25 w 44"/>
                    <a:gd name="T71" fmla="*/ 13 h 21"/>
                    <a:gd name="T72" fmla="*/ 27 w 44"/>
                    <a:gd name="T73" fmla="*/ 11 h 21"/>
                    <a:gd name="T74" fmla="*/ 29 w 44"/>
                    <a:gd name="T75" fmla="*/ 11 h 21"/>
                    <a:gd name="T76" fmla="*/ 29 w 44"/>
                    <a:gd name="T77" fmla="*/ 13 h 21"/>
                    <a:gd name="T78" fmla="*/ 31 w 44"/>
                    <a:gd name="T79" fmla="*/ 13 h 21"/>
                    <a:gd name="T80" fmla="*/ 33 w 44"/>
                    <a:gd name="T81" fmla="*/ 15 h 21"/>
                    <a:gd name="T82" fmla="*/ 33 w 44"/>
                    <a:gd name="T83" fmla="*/ 17 h 21"/>
                    <a:gd name="T84" fmla="*/ 31 w 44"/>
                    <a:gd name="T85" fmla="*/ 19 h 21"/>
                    <a:gd name="T86" fmla="*/ 33 w 44"/>
                    <a:gd name="T87" fmla="*/ 19 h 21"/>
                    <a:gd name="T88" fmla="*/ 33 w 44"/>
                    <a:gd name="T89" fmla="*/ 21 h 21"/>
                    <a:gd name="T90" fmla="*/ 36 w 44"/>
                    <a:gd name="T91" fmla="*/ 21 h 21"/>
                    <a:gd name="T92" fmla="*/ 38 w 44"/>
                    <a:gd name="T93" fmla="*/ 21 h 21"/>
                    <a:gd name="T94" fmla="*/ 42 w 44"/>
                    <a:gd name="T95" fmla="*/ 21 h 21"/>
                    <a:gd name="T96" fmla="*/ 44 w 44"/>
                    <a:gd name="T97" fmla="*/ 21 h 21"/>
                    <a:gd name="T98" fmla="*/ 44 w 44"/>
                    <a:gd name="T99" fmla="*/ 19 h 21"/>
                    <a:gd name="T100" fmla="*/ 42 w 44"/>
                    <a:gd name="T101" fmla="*/ 19 h 21"/>
                    <a:gd name="T102" fmla="*/ 40 w 44"/>
                    <a:gd name="T103" fmla="*/ 19 h 21"/>
                    <a:gd name="T104" fmla="*/ 38 w 44"/>
                    <a:gd name="T105" fmla="*/ 17 h 21"/>
                    <a:gd name="T106" fmla="*/ 36 w 44"/>
                    <a:gd name="T107" fmla="*/ 17 h 21"/>
                    <a:gd name="T108" fmla="*/ 36 w 44"/>
                    <a:gd name="T109" fmla="*/ 15 h 21"/>
                    <a:gd name="T110" fmla="*/ 36 w 44"/>
                    <a:gd name="T111" fmla="*/ 11 h 21"/>
                    <a:gd name="T112" fmla="*/ 34 w 44"/>
                    <a:gd name="T113" fmla="*/ 9 h 21"/>
                    <a:gd name="T114" fmla="*/ 34 w 44"/>
                    <a:gd name="T115" fmla="*/ 7 h 2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4"/>
                    <a:gd name="T175" fmla="*/ 0 h 21"/>
                    <a:gd name="T176" fmla="*/ 44 w 44"/>
                    <a:gd name="T177" fmla="*/ 21 h 2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4" h="21">
                      <a:moveTo>
                        <a:pt x="34" y="7"/>
                      </a:moveTo>
                      <a:lnTo>
                        <a:pt x="34" y="3"/>
                      </a:lnTo>
                      <a:lnTo>
                        <a:pt x="33" y="3"/>
                      </a:lnTo>
                      <a:lnTo>
                        <a:pt x="31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19" y="3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9" y="7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1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0" y="15"/>
                      </a:lnTo>
                      <a:lnTo>
                        <a:pt x="13" y="17"/>
                      </a:lnTo>
                      <a:lnTo>
                        <a:pt x="15" y="19"/>
                      </a:lnTo>
                      <a:lnTo>
                        <a:pt x="19" y="19"/>
                      </a:lnTo>
                      <a:lnTo>
                        <a:pt x="21" y="17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3"/>
                      </a:lnTo>
                      <a:lnTo>
                        <a:pt x="25" y="13"/>
                      </a:lnTo>
                      <a:lnTo>
                        <a:pt x="27" y="11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31" y="13"/>
                      </a:lnTo>
                      <a:lnTo>
                        <a:pt x="33" y="15"/>
                      </a:lnTo>
                      <a:lnTo>
                        <a:pt x="33" y="17"/>
                      </a:lnTo>
                      <a:lnTo>
                        <a:pt x="31" y="19"/>
                      </a:lnTo>
                      <a:lnTo>
                        <a:pt x="33" y="19"/>
                      </a:lnTo>
                      <a:lnTo>
                        <a:pt x="33" y="21"/>
                      </a:lnTo>
                      <a:lnTo>
                        <a:pt x="36" y="21"/>
                      </a:lnTo>
                      <a:lnTo>
                        <a:pt x="38" y="21"/>
                      </a:lnTo>
                      <a:lnTo>
                        <a:pt x="42" y="21"/>
                      </a:lnTo>
                      <a:lnTo>
                        <a:pt x="44" y="21"/>
                      </a:lnTo>
                      <a:lnTo>
                        <a:pt x="44" y="19"/>
                      </a:lnTo>
                      <a:lnTo>
                        <a:pt x="42" y="19"/>
                      </a:lnTo>
                      <a:lnTo>
                        <a:pt x="40" y="19"/>
                      </a:lnTo>
                      <a:lnTo>
                        <a:pt x="38" y="17"/>
                      </a:lnTo>
                      <a:lnTo>
                        <a:pt x="36" y="17"/>
                      </a:lnTo>
                      <a:lnTo>
                        <a:pt x="36" y="15"/>
                      </a:lnTo>
                      <a:lnTo>
                        <a:pt x="36" y="11"/>
                      </a:lnTo>
                      <a:lnTo>
                        <a:pt x="34" y="9"/>
                      </a:lnTo>
                      <a:lnTo>
                        <a:pt x="34" y="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8" name="Freeform 137"/>
                <p:cNvSpPr>
                  <a:spLocks/>
                </p:cNvSpPr>
                <p:nvPr/>
              </p:nvSpPr>
              <p:spPr bwMode="auto">
                <a:xfrm>
                  <a:off x="3137" y="2665"/>
                  <a:ext cx="60" cy="27"/>
                </a:xfrm>
                <a:custGeom>
                  <a:avLst/>
                  <a:gdLst>
                    <a:gd name="T0" fmla="*/ 60 w 60"/>
                    <a:gd name="T1" fmla="*/ 0 h 27"/>
                    <a:gd name="T2" fmla="*/ 54 w 60"/>
                    <a:gd name="T3" fmla="*/ 0 h 27"/>
                    <a:gd name="T4" fmla="*/ 52 w 60"/>
                    <a:gd name="T5" fmla="*/ 0 h 27"/>
                    <a:gd name="T6" fmla="*/ 48 w 60"/>
                    <a:gd name="T7" fmla="*/ 0 h 27"/>
                    <a:gd name="T8" fmla="*/ 42 w 60"/>
                    <a:gd name="T9" fmla="*/ 0 h 27"/>
                    <a:gd name="T10" fmla="*/ 42 w 60"/>
                    <a:gd name="T11" fmla="*/ 2 h 27"/>
                    <a:gd name="T12" fmla="*/ 40 w 60"/>
                    <a:gd name="T13" fmla="*/ 2 h 27"/>
                    <a:gd name="T14" fmla="*/ 38 w 60"/>
                    <a:gd name="T15" fmla="*/ 4 h 27"/>
                    <a:gd name="T16" fmla="*/ 38 w 60"/>
                    <a:gd name="T17" fmla="*/ 2 h 27"/>
                    <a:gd name="T18" fmla="*/ 37 w 60"/>
                    <a:gd name="T19" fmla="*/ 2 h 27"/>
                    <a:gd name="T20" fmla="*/ 33 w 60"/>
                    <a:gd name="T21" fmla="*/ 4 h 27"/>
                    <a:gd name="T22" fmla="*/ 31 w 60"/>
                    <a:gd name="T23" fmla="*/ 4 h 27"/>
                    <a:gd name="T24" fmla="*/ 27 w 60"/>
                    <a:gd name="T25" fmla="*/ 6 h 27"/>
                    <a:gd name="T26" fmla="*/ 23 w 60"/>
                    <a:gd name="T27" fmla="*/ 6 h 27"/>
                    <a:gd name="T28" fmla="*/ 21 w 60"/>
                    <a:gd name="T29" fmla="*/ 6 h 27"/>
                    <a:gd name="T30" fmla="*/ 19 w 60"/>
                    <a:gd name="T31" fmla="*/ 8 h 27"/>
                    <a:gd name="T32" fmla="*/ 15 w 60"/>
                    <a:gd name="T33" fmla="*/ 9 h 27"/>
                    <a:gd name="T34" fmla="*/ 14 w 60"/>
                    <a:gd name="T35" fmla="*/ 11 h 27"/>
                    <a:gd name="T36" fmla="*/ 15 w 60"/>
                    <a:gd name="T37" fmla="*/ 15 h 27"/>
                    <a:gd name="T38" fmla="*/ 15 w 60"/>
                    <a:gd name="T39" fmla="*/ 19 h 27"/>
                    <a:gd name="T40" fmla="*/ 15 w 60"/>
                    <a:gd name="T41" fmla="*/ 21 h 27"/>
                    <a:gd name="T42" fmla="*/ 10 w 60"/>
                    <a:gd name="T43" fmla="*/ 25 h 27"/>
                    <a:gd name="T44" fmla="*/ 10 w 60"/>
                    <a:gd name="T45" fmla="*/ 23 h 27"/>
                    <a:gd name="T46" fmla="*/ 10 w 60"/>
                    <a:gd name="T47" fmla="*/ 19 h 27"/>
                    <a:gd name="T48" fmla="*/ 10 w 60"/>
                    <a:gd name="T49" fmla="*/ 17 h 27"/>
                    <a:gd name="T50" fmla="*/ 8 w 60"/>
                    <a:gd name="T51" fmla="*/ 15 h 27"/>
                    <a:gd name="T52" fmla="*/ 10 w 60"/>
                    <a:gd name="T53" fmla="*/ 13 h 27"/>
                    <a:gd name="T54" fmla="*/ 10 w 60"/>
                    <a:gd name="T55" fmla="*/ 11 h 27"/>
                    <a:gd name="T56" fmla="*/ 12 w 60"/>
                    <a:gd name="T57" fmla="*/ 9 h 27"/>
                    <a:gd name="T58" fmla="*/ 8 w 60"/>
                    <a:gd name="T59" fmla="*/ 9 h 27"/>
                    <a:gd name="T60" fmla="*/ 4 w 60"/>
                    <a:gd name="T61" fmla="*/ 11 h 27"/>
                    <a:gd name="T62" fmla="*/ 2 w 60"/>
                    <a:gd name="T63" fmla="*/ 17 h 27"/>
                    <a:gd name="T64" fmla="*/ 0 w 60"/>
                    <a:gd name="T65" fmla="*/ 21 h 27"/>
                    <a:gd name="T66" fmla="*/ 4 w 60"/>
                    <a:gd name="T67" fmla="*/ 23 h 27"/>
                    <a:gd name="T68" fmla="*/ 8 w 60"/>
                    <a:gd name="T69" fmla="*/ 25 h 27"/>
                    <a:gd name="T70" fmla="*/ 10 w 60"/>
                    <a:gd name="T71" fmla="*/ 27 h 27"/>
                    <a:gd name="T72" fmla="*/ 12 w 60"/>
                    <a:gd name="T73" fmla="*/ 27 h 27"/>
                    <a:gd name="T74" fmla="*/ 14 w 60"/>
                    <a:gd name="T75" fmla="*/ 25 h 27"/>
                    <a:gd name="T76" fmla="*/ 15 w 60"/>
                    <a:gd name="T77" fmla="*/ 21 h 27"/>
                    <a:gd name="T78" fmla="*/ 17 w 60"/>
                    <a:gd name="T79" fmla="*/ 19 h 27"/>
                    <a:gd name="T80" fmla="*/ 17 w 60"/>
                    <a:gd name="T81" fmla="*/ 15 h 27"/>
                    <a:gd name="T82" fmla="*/ 19 w 60"/>
                    <a:gd name="T83" fmla="*/ 13 h 27"/>
                    <a:gd name="T84" fmla="*/ 19 w 60"/>
                    <a:gd name="T85" fmla="*/ 11 h 27"/>
                    <a:gd name="T86" fmla="*/ 21 w 60"/>
                    <a:gd name="T87" fmla="*/ 9 h 27"/>
                    <a:gd name="T88" fmla="*/ 23 w 60"/>
                    <a:gd name="T89" fmla="*/ 8 h 27"/>
                    <a:gd name="T90" fmla="*/ 25 w 60"/>
                    <a:gd name="T91" fmla="*/ 8 h 27"/>
                    <a:gd name="T92" fmla="*/ 29 w 60"/>
                    <a:gd name="T93" fmla="*/ 9 h 27"/>
                    <a:gd name="T94" fmla="*/ 31 w 60"/>
                    <a:gd name="T95" fmla="*/ 11 h 27"/>
                    <a:gd name="T96" fmla="*/ 35 w 60"/>
                    <a:gd name="T97" fmla="*/ 15 h 27"/>
                    <a:gd name="T98" fmla="*/ 37 w 60"/>
                    <a:gd name="T99" fmla="*/ 15 h 27"/>
                    <a:gd name="T100" fmla="*/ 38 w 60"/>
                    <a:gd name="T101" fmla="*/ 15 h 27"/>
                    <a:gd name="T102" fmla="*/ 38 w 60"/>
                    <a:gd name="T103" fmla="*/ 13 h 27"/>
                    <a:gd name="T104" fmla="*/ 40 w 60"/>
                    <a:gd name="T105" fmla="*/ 11 h 27"/>
                    <a:gd name="T106" fmla="*/ 44 w 60"/>
                    <a:gd name="T107" fmla="*/ 11 h 27"/>
                    <a:gd name="T108" fmla="*/ 48 w 60"/>
                    <a:gd name="T109" fmla="*/ 9 h 27"/>
                    <a:gd name="T110" fmla="*/ 50 w 60"/>
                    <a:gd name="T111" fmla="*/ 8 h 27"/>
                    <a:gd name="T112" fmla="*/ 54 w 60"/>
                    <a:gd name="T113" fmla="*/ 6 h 27"/>
                    <a:gd name="T114" fmla="*/ 54 w 60"/>
                    <a:gd name="T115" fmla="*/ 4 h 27"/>
                    <a:gd name="T116" fmla="*/ 56 w 60"/>
                    <a:gd name="T117" fmla="*/ 2 h 27"/>
                    <a:gd name="T118" fmla="*/ 58 w 60"/>
                    <a:gd name="T119" fmla="*/ 2 h 27"/>
                    <a:gd name="T120" fmla="*/ 60 w 60"/>
                    <a:gd name="T121" fmla="*/ 0 h 2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0"/>
                    <a:gd name="T184" fmla="*/ 0 h 27"/>
                    <a:gd name="T185" fmla="*/ 60 w 60"/>
                    <a:gd name="T186" fmla="*/ 27 h 2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0" h="27">
                      <a:moveTo>
                        <a:pt x="60" y="0"/>
                      </a:move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42" y="2"/>
                      </a:lnTo>
                      <a:lnTo>
                        <a:pt x="40" y="2"/>
                      </a:lnTo>
                      <a:lnTo>
                        <a:pt x="38" y="4"/>
                      </a:lnTo>
                      <a:lnTo>
                        <a:pt x="38" y="2"/>
                      </a:lnTo>
                      <a:lnTo>
                        <a:pt x="37" y="2"/>
                      </a:lnTo>
                      <a:lnTo>
                        <a:pt x="33" y="4"/>
                      </a:lnTo>
                      <a:lnTo>
                        <a:pt x="31" y="4"/>
                      </a:lnTo>
                      <a:lnTo>
                        <a:pt x="27" y="6"/>
                      </a:lnTo>
                      <a:lnTo>
                        <a:pt x="23" y="6"/>
                      </a:lnTo>
                      <a:lnTo>
                        <a:pt x="21" y="6"/>
                      </a:lnTo>
                      <a:lnTo>
                        <a:pt x="19" y="8"/>
                      </a:lnTo>
                      <a:lnTo>
                        <a:pt x="15" y="9"/>
                      </a:lnTo>
                      <a:lnTo>
                        <a:pt x="14" y="11"/>
                      </a:lnTo>
                      <a:lnTo>
                        <a:pt x="15" y="15"/>
                      </a:lnTo>
                      <a:lnTo>
                        <a:pt x="15" y="19"/>
                      </a:lnTo>
                      <a:lnTo>
                        <a:pt x="15" y="21"/>
                      </a:lnTo>
                      <a:lnTo>
                        <a:pt x="10" y="25"/>
                      </a:lnTo>
                      <a:lnTo>
                        <a:pt x="10" y="23"/>
                      </a:lnTo>
                      <a:lnTo>
                        <a:pt x="10" y="19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8" y="9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2" y="27"/>
                      </a:lnTo>
                      <a:lnTo>
                        <a:pt x="14" y="25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7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21" y="9"/>
                      </a:lnTo>
                      <a:lnTo>
                        <a:pt x="23" y="8"/>
                      </a:lnTo>
                      <a:lnTo>
                        <a:pt x="25" y="8"/>
                      </a:lnTo>
                      <a:lnTo>
                        <a:pt x="29" y="9"/>
                      </a:lnTo>
                      <a:lnTo>
                        <a:pt x="31" y="11"/>
                      </a:lnTo>
                      <a:lnTo>
                        <a:pt x="35" y="15"/>
                      </a:lnTo>
                      <a:lnTo>
                        <a:pt x="37" y="15"/>
                      </a:lnTo>
                      <a:lnTo>
                        <a:pt x="38" y="15"/>
                      </a:lnTo>
                      <a:lnTo>
                        <a:pt x="38" y="13"/>
                      </a:lnTo>
                      <a:lnTo>
                        <a:pt x="40" y="11"/>
                      </a:lnTo>
                      <a:lnTo>
                        <a:pt x="44" y="11"/>
                      </a:lnTo>
                      <a:lnTo>
                        <a:pt x="48" y="9"/>
                      </a:lnTo>
                      <a:lnTo>
                        <a:pt x="50" y="8"/>
                      </a:lnTo>
                      <a:lnTo>
                        <a:pt x="54" y="6"/>
                      </a:lnTo>
                      <a:lnTo>
                        <a:pt x="54" y="4"/>
                      </a:lnTo>
                      <a:lnTo>
                        <a:pt x="56" y="2"/>
                      </a:lnTo>
                      <a:lnTo>
                        <a:pt x="58" y="2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89" name="Freeform 138"/>
                <p:cNvSpPr>
                  <a:spLocks/>
                </p:cNvSpPr>
                <p:nvPr/>
              </p:nvSpPr>
              <p:spPr bwMode="auto">
                <a:xfrm>
                  <a:off x="3127" y="2663"/>
                  <a:ext cx="18" cy="10"/>
                </a:xfrm>
                <a:custGeom>
                  <a:avLst/>
                  <a:gdLst>
                    <a:gd name="T0" fmla="*/ 10 w 18"/>
                    <a:gd name="T1" fmla="*/ 10 h 10"/>
                    <a:gd name="T2" fmla="*/ 12 w 18"/>
                    <a:gd name="T3" fmla="*/ 8 h 10"/>
                    <a:gd name="T4" fmla="*/ 12 w 18"/>
                    <a:gd name="T5" fmla="*/ 6 h 10"/>
                    <a:gd name="T6" fmla="*/ 12 w 18"/>
                    <a:gd name="T7" fmla="*/ 4 h 10"/>
                    <a:gd name="T8" fmla="*/ 14 w 18"/>
                    <a:gd name="T9" fmla="*/ 2 h 10"/>
                    <a:gd name="T10" fmla="*/ 16 w 18"/>
                    <a:gd name="T11" fmla="*/ 2 h 10"/>
                    <a:gd name="T12" fmla="*/ 18 w 18"/>
                    <a:gd name="T13" fmla="*/ 0 h 10"/>
                    <a:gd name="T14" fmla="*/ 14 w 18"/>
                    <a:gd name="T15" fmla="*/ 0 h 10"/>
                    <a:gd name="T16" fmla="*/ 10 w 18"/>
                    <a:gd name="T17" fmla="*/ 0 h 10"/>
                    <a:gd name="T18" fmla="*/ 4 w 18"/>
                    <a:gd name="T19" fmla="*/ 0 h 10"/>
                    <a:gd name="T20" fmla="*/ 0 w 18"/>
                    <a:gd name="T21" fmla="*/ 0 h 10"/>
                    <a:gd name="T22" fmla="*/ 0 w 18"/>
                    <a:gd name="T23" fmla="*/ 2 h 10"/>
                    <a:gd name="T24" fmla="*/ 0 w 18"/>
                    <a:gd name="T25" fmla="*/ 4 h 10"/>
                    <a:gd name="T26" fmla="*/ 0 w 18"/>
                    <a:gd name="T27" fmla="*/ 6 h 10"/>
                    <a:gd name="T28" fmla="*/ 2 w 18"/>
                    <a:gd name="T29" fmla="*/ 8 h 10"/>
                    <a:gd name="T30" fmla="*/ 4 w 18"/>
                    <a:gd name="T31" fmla="*/ 8 h 10"/>
                    <a:gd name="T32" fmla="*/ 6 w 18"/>
                    <a:gd name="T33" fmla="*/ 10 h 10"/>
                    <a:gd name="T34" fmla="*/ 8 w 18"/>
                    <a:gd name="T35" fmla="*/ 10 h 10"/>
                    <a:gd name="T36" fmla="*/ 10 w 18"/>
                    <a:gd name="T37" fmla="*/ 10 h 1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10"/>
                    <a:gd name="T59" fmla="*/ 18 w 18"/>
                    <a:gd name="T60" fmla="*/ 10 h 1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10">
                      <a:moveTo>
                        <a:pt x="10" y="10"/>
                      </a:move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0" name="Freeform 139"/>
                <p:cNvSpPr>
                  <a:spLocks noEditPoints="1"/>
                </p:cNvSpPr>
                <p:nvPr/>
              </p:nvSpPr>
              <p:spPr bwMode="auto">
                <a:xfrm>
                  <a:off x="2985" y="2671"/>
                  <a:ext cx="252" cy="44"/>
                </a:xfrm>
                <a:custGeom>
                  <a:avLst/>
                  <a:gdLst>
                    <a:gd name="T0" fmla="*/ 175 w 252"/>
                    <a:gd name="T1" fmla="*/ 11 h 44"/>
                    <a:gd name="T2" fmla="*/ 185 w 252"/>
                    <a:gd name="T3" fmla="*/ 13 h 44"/>
                    <a:gd name="T4" fmla="*/ 194 w 252"/>
                    <a:gd name="T5" fmla="*/ 15 h 44"/>
                    <a:gd name="T6" fmla="*/ 202 w 252"/>
                    <a:gd name="T7" fmla="*/ 17 h 44"/>
                    <a:gd name="T8" fmla="*/ 212 w 252"/>
                    <a:gd name="T9" fmla="*/ 21 h 44"/>
                    <a:gd name="T10" fmla="*/ 219 w 252"/>
                    <a:gd name="T11" fmla="*/ 23 h 44"/>
                    <a:gd name="T12" fmla="*/ 227 w 252"/>
                    <a:gd name="T13" fmla="*/ 25 h 44"/>
                    <a:gd name="T14" fmla="*/ 233 w 252"/>
                    <a:gd name="T15" fmla="*/ 28 h 44"/>
                    <a:gd name="T16" fmla="*/ 240 w 252"/>
                    <a:gd name="T17" fmla="*/ 30 h 44"/>
                    <a:gd name="T18" fmla="*/ 246 w 252"/>
                    <a:gd name="T19" fmla="*/ 34 h 44"/>
                    <a:gd name="T20" fmla="*/ 252 w 252"/>
                    <a:gd name="T21" fmla="*/ 36 h 44"/>
                    <a:gd name="T22" fmla="*/ 252 w 252"/>
                    <a:gd name="T23" fmla="*/ 26 h 44"/>
                    <a:gd name="T24" fmla="*/ 250 w 252"/>
                    <a:gd name="T25" fmla="*/ 19 h 44"/>
                    <a:gd name="T26" fmla="*/ 246 w 252"/>
                    <a:gd name="T27" fmla="*/ 17 h 44"/>
                    <a:gd name="T28" fmla="*/ 240 w 252"/>
                    <a:gd name="T29" fmla="*/ 21 h 44"/>
                    <a:gd name="T30" fmla="*/ 238 w 252"/>
                    <a:gd name="T31" fmla="*/ 11 h 44"/>
                    <a:gd name="T32" fmla="*/ 231 w 252"/>
                    <a:gd name="T33" fmla="*/ 9 h 44"/>
                    <a:gd name="T34" fmla="*/ 221 w 252"/>
                    <a:gd name="T35" fmla="*/ 5 h 44"/>
                    <a:gd name="T36" fmla="*/ 213 w 252"/>
                    <a:gd name="T37" fmla="*/ 2 h 44"/>
                    <a:gd name="T38" fmla="*/ 204 w 252"/>
                    <a:gd name="T39" fmla="*/ 0 h 44"/>
                    <a:gd name="T40" fmla="*/ 198 w 252"/>
                    <a:gd name="T41" fmla="*/ 3 h 44"/>
                    <a:gd name="T42" fmla="*/ 190 w 252"/>
                    <a:gd name="T43" fmla="*/ 7 h 44"/>
                    <a:gd name="T44" fmla="*/ 185 w 252"/>
                    <a:gd name="T45" fmla="*/ 5 h 44"/>
                    <a:gd name="T46" fmla="*/ 179 w 252"/>
                    <a:gd name="T47" fmla="*/ 2 h 44"/>
                    <a:gd name="T48" fmla="*/ 173 w 252"/>
                    <a:gd name="T49" fmla="*/ 5 h 44"/>
                    <a:gd name="T50" fmla="*/ 58 w 252"/>
                    <a:gd name="T51" fmla="*/ 19 h 44"/>
                    <a:gd name="T52" fmla="*/ 60 w 252"/>
                    <a:gd name="T53" fmla="*/ 11 h 44"/>
                    <a:gd name="T54" fmla="*/ 68 w 252"/>
                    <a:gd name="T55" fmla="*/ 19 h 44"/>
                    <a:gd name="T56" fmla="*/ 79 w 252"/>
                    <a:gd name="T57" fmla="*/ 25 h 44"/>
                    <a:gd name="T58" fmla="*/ 89 w 252"/>
                    <a:gd name="T59" fmla="*/ 28 h 44"/>
                    <a:gd name="T60" fmla="*/ 100 w 252"/>
                    <a:gd name="T61" fmla="*/ 26 h 44"/>
                    <a:gd name="T62" fmla="*/ 112 w 252"/>
                    <a:gd name="T63" fmla="*/ 25 h 44"/>
                    <a:gd name="T64" fmla="*/ 125 w 252"/>
                    <a:gd name="T65" fmla="*/ 21 h 44"/>
                    <a:gd name="T66" fmla="*/ 135 w 252"/>
                    <a:gd name="T67" fmla="*/ 17 h 44"/>
                    <a:gd name="T68" fmla="*/ 142 w 252"/>
                    <a:gd name="T69" fmla="*/ 11 h 44"/>
                    <a:gd name="T70" fmla="*/ 148 w 252"/>
                    <a:gd name="T71" fmla="*/ 7 h 44"/>
                    <a:gd name="T72" fmla="*/ 152 w 252"/>
                    <a:gd name="T73" fmla="*/ 15 h 44"/>
                    <a:gd name="T74" fmla="*/ 146 w 252"/>
                    <a:gd name="T75" fmla="*/ 25 h 44"/>
                    <a:gd name="T76" fmla="*/ 139 w 252"/>
                    <a:gd name="T77" fmla="*/ 30 h 44"/>
                    <a:gd name="T78" fmla="*/ 131 w 252"/>
                    <a:gd name="T79" fmla="*/ 34 h 44"/>
                    <a:gd name="T80" fmla="*/ 123 w 252"/>
                    <a:gd name="T81" fmla="*/ 38 h 44"/>
                    <a:gd name="T82" fmla="*/ 114 w 252"/>
                    <a:gd name="T83" fmla="*/ 40 h 44"/>
                    <a:gd name="T84" fmla="*/ 106 w 252"/>
                    <a:gd name="T85" fmla="*/ 42 h 44"/>
                    <a:gd name="T86" fmla="*/ 96 w 252"/>
                    <a:gd name="T87" fmla="*/ 42 h 44"/>
                    <a:gd name="T88" fmla="*/ 89 w 252"/>
                    <a:gd name="T89" fmla="*/ 40 h 44"/>
                    <a:gd name="T90" fmla="*/ 81 w 252"/>
                    <a:gd name="T91" fmla="*/ 38 h 44"/>
                    <a:gd name="T92" fmla="*/ 75 w 252"/>
                    <a:gd name="T93" fmla="*/ 34 h 44"/>
                    <a:gd name="T94" fmla="*/ 68 w 252"/>
                    <a:gd name="T95" fmla="*/ 32 h 44"/>
                    <a:gd name="T96" fmla="*/ 62 w 252"/>
                    <a:gd name="T97" fmla="*/ 26 h 44"/>
                    <a:gd name="T98" fmla="*/ 58 w 252"/>
                    <a:gd name="T99" fmla="*/ 21 h 44"/>
                    <a:gd name="T100" fmla="*/ 18 w 252"/>
                    <a:gd name="T101" fmla="*/ 28 h 44"/>
                    <a:gd name="T102" fmla="*/ 8 w 252"/>
                    <a:gd name="T103" fmla="*/ 28 h 44"/>
                    <a:gd name="T104" fmla="*/ 2 w 252"/>
                    <a:gd name="T105" fmla="*/ 26 h 44"/>
                    <a:gd name="T106" fmla="*/ 0 w 252"/>
                    <a:gd name="T107" fmla="*/ 36 h 44"/>
                    <a:gd name="T108" fmla="*/ 6 w 252"/>
                    <a:gd name="T109" fmla="*/ 42 h 44"/>
                    <a:gd name="T110" fmla="*/ 16 w 252"/>
                    <a:gd name="T111" fmla="*/ 44 h 44"/>
                    <a:gd name="T112" fmla="*/ 25 w 252"/>
                    <a:gd name="T113" fmla="*/ 44 h 44"/>
                    <a:gd name="T114" fmla="*/ 35 w 252"/>
                    <a:gd name="T115" fmla="*/ 44 h 44"/>
                    <a:gd name="T116" fmla="*/ 43 w 252"/>
                    <a:gd name="T117" fmla="*/ 42 h 44"/>
                    <a:gd name="T118" fmla="*/ 50 w 252"/>
                    <a:gd name="T119" fmla="*/ 40 h 44"/>
                    <a:gd name="T120" fmla="*/ 45 w 252"/>
                    <a:gd name="T121" fmla="*/ 38 h 44"/>
                    <a:gd name="T122" fmla="*/ 35 w 252"/>
                    <a:gd name="T123" fmla="*/ 36 h 44"/>
                    <a:gd name="T124" fmla="*/ 25 w 252"/>
                    <a:gd name="T125" fmla="*/ 30 h 44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52"/>
                    <a:gd name="T190" fmla="*/ 0 h 44"/>
                    <a:gd name="T191" fmla="*/ 252 w 252"/>
                    <a:gd name="T192" fmla="*/ 44 h 44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52" h="44">
                      <a:moveTo>
                        <a:pt x="169" y="9"/>
                      </a:moveTo>
                      <a:lnTo>
                        <a:pt x="171" y="9"/>
                      </a:lnTo>
                      <a:lnTo>
                        <a:pt x="173" y="9"/>
                      </a:lnTo>
                      <a:lnTo>
                        <a:pt x="173" y="11"/>
                      </a:lnTo>
                      <a:lnTo>
                        <a:pt x="175" y="11"/>
                      </a:lnTo>
                      <a:lnTo>
                        <a:pt x="177" y="11"/>
                      </a:lnTo>
                      <a:lnTo>
                        <a:pt x="179" y="11"/>
                      </a:lnTo>
                      <a:lnTo>
                        <a:pt x="181" y="11"/>
                      </a:lnTo>
                      <a:lnTo>
                        <a:pt x="183" y="13"/>
                      </a:lnTo>
                      <a:lnTo>
                        <a:pt x="185" y="13"/>
                      </a:lnTo>
                      <a:lnTo>
                        <a:pt x="187" y="13"/>
                      </a:lnTo>
                      <a:lnTo>
                        <a:pt x="189" y="13"/>
                      </a:lnTo>
                      <a:lnTo>
                        <a:pt x="190" y="13"/>
                      </a:lnTo>
                      <a:lnTo>
                        <a:pt x="192" y="15"/>
                      </a:lnTo>
                      <a:lnTo>
                        <a:pt x="194" y="15"/>
                      </a:lnTo>
                      <a:lnTo>
                        <a:pt x="196" y="15"/>
                      </a:lnTo>
                      <a:lnTo>
                        <a:pt x="198" y="15"/>
                      </a:lnTo>
                      <a:lnTo>
                        <a:pt x="198" y="17"/>
                      </a:lnTo>
                      <a:lnTo>
                        <a:pt x="200" y="17"/>
                      </a:lnTo>
                      <a:lnTo>
                        <a:pt x="202" y="17"/>
                      </a:lnTo>
                      <a:lnTo>
                        <a:pt x="204" y="17"/>
                      </a:lnTo>
                      <a:lnTo>
                        <a:pt x="206" y="19"/>
                      </a:lnTo>
                      <a:lnTo>
                        <a:pt x="208" y="19"/>
                      </a:lnTo>
                      <a:lnTo>
                        <a:pt x="210" y="19"/>
                      </a:lnTo>
                      <a:lnTo>
                        <a:pt x="212" y="21"/>
                      </a:lnTo>
                      <a:lnTo>
                        <a:pt x="213" y="21"/>
                      </a:lnTo>
                      <a:lnTo>
                        <a:pt x="215" y="21"/>
                      </a:lnTo>
                      <a:lnTo>
                        <a:pt x="217" y="21"/>
                      </a:lnTo>
                      <a:lnTo>
                        <a:pt x="217" y="23"/>
                      </a:lnTo>
                      <a:lnTo>
                        <a:pt x="219" y="23"/>
                      </a:lnTo>
                      <a:lnTo>
                        <a:pt x="221" y="23"/>
                      </a:lnTo>
                      <a:lnTo>
                        <a:pt x="223" y="23"/>
                      </a:lnTo>
                      <a:lnTo>
                        <a:pt x="223" y="25"/>
                      </a:lnTo>
                      <a:lnTo>
                        <a:pt x="225" y="25"/>
                      </a:lnTo>
                      <a:lnTo>
                        <a:pt x="227" y="25"/>
                      </a:lnTo>
                      <a:lnTo>
                        <a:pt x="227" y="26"/>
                      </a:lnTo>
                      <a:lnTo>
                        <a:pt x="229" y="26"/>
                      </a:lnTo>
                      <a:lnTo>
                        <a:pt x="231" y="26"/>
                      </a:lnTo>
                      <a:lnTo>
                        <a:pt x="233" y="26"/>
                      </a:lnTo>
                      <a:lnTo>
                        <a:pt x="233" y="28"/>
                      </a:lnTo>
                      <a:lnTo>
                        <a:pt x="235" y="28"/>
                      </a:lnTo>
                      <a:lnTo>
                        <a:pt x="237" y="28"/>
                      </a:lnTo>
                      <a:lnTo>
                        <a:pt x="237" y="30"/>
                      </a:lnTo>
                      <a:lnTo>
                        <a:pt x="238" y="30"/>
                      </a:lnTo>
                      <a:lnTo>
                        <a:pt x="240" y="30"/>
                      </a:lnTo>
                      <a:lnTo>
                        <a:pt x="242" y="30"/>
                      </a:lnTo>
                      <a:lnTo>
                        <a:pt x="242" y="32"/>
                      </a:lnTo>
                      <a:lnTo>
                        <a:pt x="244" y="32"/>
                      </a:lnTo>
                      <a:lnTo>
                        <a:pt x="246" y="32"/>
                      </a:lnTo>
                      <a:lnTo>
                        <a:pt x="246" y="34"/>
                      </a:lnTo>
                      <a:lnTo>
                        <a:pt x="248" y="34"/>
                      </a:lnTo>
                      <a:lnTo>
                        <a:pt x="250" y="36"/>
                      </a:lnTo>
                      <a:lnTo>
                        <a:pt x="250" y="38"/>
                      </a:lnTo>
                      <a:lnTo>
                        <a:pt x="252" y="38"/>
                      </a:lnTo>
                      <a:lnTo>
                        <a:pt x="252" y="36"/>
                      </a:lnTo>
                      <a:lnTo>
                        <a:pt x="252" y="34"/>
                      </a:lnTo>
                      <a:lnTo>
                        <a:pt x="252" y="32"/>
                      </a:lnTo>
                      <a:lnTo>
                        <a:pt x="252" y="30"/>
                      </a:lnTo>
                      <a:lnTo>
                        <a:pt x="252" y="28"/>
                      </a:lnTo>
                      <a:lnTo>
                        <a:pt x="252" y="26"/>
                      </a:lnTo>
                      <a:lnTo>
                        <a:pt x="252" y="25"/>
                      </a:lnTo>
                      <a:lnTo>
                        <a:pt x="252" y="23"/>
                      </a:lnTo>
                      <a:lnTo>
                        <a:pt x="252" y="21"/>
                      </a:lnTo>
                      <a:lnTo>
                        <a:pt x="252" y="19"/>
                      </a:lnTo>
                      <a:lnTo>
                        <a:pt x="250" y="19"/>
                      </a:lnTo>
                      <a:lnTo>
                        <a:pt x="250" y="17"/>
                      </a:lnTo>
                      <a:lnTo>
                        <a:pt x="248" y="17"/>
                      </a:lnTo>
                      <a:lnTo>
                        <a:pt x="248" y="15"/>
                      </a:lnTo>
                      <a:lnTo>
                        <a:pt x="248" y="17"/>
                      </a:lnTo>
                      <a:lnTo>
                        <a:pt x="246" y="17"/>
                      </a:lnTo>
                      <a:lnTo>
                        <a:pt x="246" y="19"/>
                      </a:lnTo>
                      <a:lnTo>
                        <a:pt x="244" y="19"/>
                      </a:lnTo>
                      <a:lnTo>
                        <a:pt x="242" y="19"/>
                      </a:lnTo>
                      <a:lnTo>
                        <a:pt x="242" y="21"/>
                      </a:lnTo>
                      <a:lnTo>
                        <a:pt x="240" y="21"/>
                      </a:lnTo>
                      <a:lnTo>
                        <a:pt x="240" y="19"/>
                      </a:lnTo>
                      <a:lnTo>
                        <a:pt x="240" y="17"/>
                      </a:lnTo>
                      <a:lnTo>
                        <a:pt x="240" y="15"/>
                      </a:lnTo>
                      <a:lnTo>
                        <a:pt x="238" y="13"/>
                      </a:lnTo>
                      <a:lnTo>
                        <a:pt x="238" y="11"/>
                      </a:lnTo>
                      <a:lnTo>
                        <a:pt x="237" y="11"/>
                      </a:lnTo>
                      <a:lnTo>
                        <a:pt x="235" y="11"/>
                      </a:lnTo>
                      <a:lnTo>
                        <a:pt x="235" y="9"/>
                      </a:lnTo>
                      <a:lnTo>
                        <a:pt x="233" y="9"/>
                      </a:lnTo>
                      <a:lnTo>
                        <a:pt x="231" y="9"/>
                      </a:lnTo>
                      <a:lnTo>
                        <a:pt x="229" y="7"/>
                      </a:lnTo>
                      <a:lnTo>
                        <a:pt x="227" y="7"/>
                      </a:lnTo>
                      <a:lnTo>
                        <a:pt x="225" y="5"/>
                      </a:lnTo>
                      <a:lnTo>
                        <a:pt x="223" y="5"/>
                      </a:lnTo>
                      <a:lnTo>
                        <a:pt x="221" y="5"/>
                      </a:lnTo>
                      <a:lnTo>
                        <a:pt x="219" y="5"/>
                      </a:lnTo>
                      <a:lnTo>
                        <a:pt x="219" y="3"/>
                      </a:lnTo>
                      <a:lnTo>
                        <a:pt x="217" y="3"/>
                      </a:lnTo>
                      <a:lnTo>
                        <a:pt x="215" y="3"/>
                      </a:lnTo>
                      <a:lnTo>
                        <a:pt x="213" y="2"/>
                      </a:lnTo>
                      <a:lnTo>
                        <a:pt x="212" y="2"/>
                      </a:lnTo>
                      <a:lnTo>
                        <a:pt x="210" y="2"/>
                      </a:lnTo>
                      <a:lnTo>
                        <a:pt x="208" y="0"/>
                      </a:lnTo>
                      <a:lnTo>
                        <a:pt x="206" y="0"/>
                      </a:lnTo>
                      <a:lnTo>
                        <a:pt x="204" y="0"/>
                      </a:lnTo>
                      <a:lnTo>
                        <a:pt x="204" y="2"/>
                      </a:lnTo>
                      <a:lnTo>
                        <a:pt x="202" y="2"/>
                      </a:lnTo>
                      <a:lnTo>
                        <a:pt x="202" y="3"/>
                      </a:lnTo>
                      <a:lnTo>
                        <a:pt x="200" y="3"/>
                      </a:lnTo>
                      <a:lnTo>
                        <a:pt x="198" y="3"/>
                      </a:lnTo>
                      <a:lnTo>
                        <a:pt x="198" y="5"/>
                      </a:lnTo>
                      <a:lnTo>
                        <a:pt x="196" y="5"/>
                      </a:lnTo>
                      <a:lnTo>
                        <a:pt x="194" y="5"/>
                      </a:lnTo>
                      <a:lnTo>
                        <a:pt x="192" y="5"/>
                      </a:lnTo>
                      <a:lnTo>
                        <a:pt x="190" y="7"/>
                      </a:lnTo>
                      <a:lnTo>
                        <a:pt x="190" y="9"/>
                      </a:lnTo>
                      <a:lnTo>
                        <a:pt x="189" y="9"/>
                      </a:lnTo>
                      <a:lnTo>
                        <a:pt x="187" y="9"/>
                      </a:lnTo>
                      <a:lnTo>
                        <a:pt x="185" y="7"/>
                      </a:lnTo>
                      <a:lnTo>
                        <a:pt x="185" y="5"/>
                      </a:lnTo>
                      <a:lnTo>
                        <a:pt x="183" y="5"/>
                      </a:lnTo>
                      <a:lnTo>
                        <a:pt x="183" y="3"/>
                      </a:lnTo>
                      <a:lnTo>
                        <a:pt x="181" y="3"/>
                      </a:lnTo>
                      <a:lnTo>
                        <a:pt x="179" y="3"/>
                      </a:lnTo>
                      <a:lnTo>
                        <a:pt x="179" y="2"/>
                      </a:lnTo>
                      <a:lnTo>
                        <a:pt x="177" y="2"/>
                      </a:lnTo>
                      <a:lnTo>
                        <a:pt x="175" y="2"/>
                      </a:lnTo>
                      <a:lnTo>
                        <a:pt x="173" y="2"/>
                      </a:lnTo>
                      <a:lnTo>
                        <a:pt x="173" y="3"/>
                      </a:lnTo>
                      <a:lnTo>
                        <a:pt x="173" y="5"/>
                      </a:lnTo>
                      <a:lnTo>
                        <a:pt x="171" y="5"/>
                      </a:lnTo>
                      <a:lnTo>
                        <a:pt x="171" y="7"/>
                      </a:lnTo>
                      <a:lnTo>
                        <a:pt x="171" y="9"/>
                      </a:lnTo>
                      <a:lnTo>
                        <a:pt x="169" y="9"/>
                      </a:lnTo>
                      <a:close/>
                      <a:moveTo>
                        <a:pt x="58" y="19"/>
                      </a:moveTo>
                      <a:lnTo>
                        <a:pt x="58" y="17"/>
                      </a:lnTo>
                      <a:lnTo>
                        <a:pt x="58" y="15"/>
                      </a:lnTo>
                      <a:lnTo>
                        <a:pt x="58" y="13"/>
                      </a:lnTo>
                      <a:lnTo>
                        <a:pt x="60" y="13"/>
                      </a:lnTo>
                      <a:lnTo>
                        <a:pt x="60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4" y="17"/>
                      </a:lnTo>
                      <a:lnTo>
                        <a:pt x="66" y="19"/>
                      </a:lnTo>
                      <a:lnTo>
                        <a:pt x="68" y="19"/>
                      </a:lnTo>
                      <a:lnTo>
                        <a:pt x="70" y="21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5" y="25"/>
                      </a:lnTo>
                      <a:lnTo>
                        <a:pt x="79" y="25"/>
                      </a:lnTo>
                      <a:lnTo>
                        <a:pt x="81" y="26"/>
                      </a:lnTo>
                      <a:lnTo>
                        <a:pt x="83" y="26"/>
                      </a:lnTo>
                      <a:lnTo>
                        <a:pt x="85" y="26"/>
                      </a:lnTo>
                      <a:lnTo>
                        <a:pt x="87" y="26"/>
                      </a:lnTo>
                      <a:lnTo>
                        <a:pt x="89" y="28"/>
                      </a:lnTo>
                      <a:lnTo>
                        <a:pt x="91" y="28"/>
                      </a:lnTo>
                      <a:lnTo>
                        <a:pt x="94" y="28"/>
                      </a:lnTo>
                      <a:lnTo>
                        <a:pt x="96" y="28"/>
                      </a:lnTo>
                      <a:lnTo>
                        <a:pt x="98" y="28"/>
                      </a:lnTo>
                      <a:lnTo>
                        <a:pt x="100" y="26"/>
                      </a:lnTo>
                      <a:lnTo>
                        <a:pt x="102" y="26"/>
                      </a:lnTo>
                      <a:lnTo>
                        <a:pt x="106" y="26"/>
                      </a:lnTo>
                      <a:lnTo>
                        <a:pt x="108" y="26"/>
                      </a:lnTo>
                      <a:lnTo>
                        <a:pt x="110" y="26"/>
                      </a:lnTo>
                      <a:lnTo>
                        <a:pt x="112" y="25"/>
                      </a:lnTo>
                      <a:lnTo>
                        <a:pt x="116" y="25"/>
                      </a:lnTo>
                      <a:lnTo>
                        <a:pt x="118" y="23"/>
                      </a:lnTo>
                      <a:lnTo>
                        <a:pt x="119" y="23"/>
                      </a:lnTo>
                      <a:lnTo>
                        <a:pt x="121" y="23"/>
                      </a:lnTo>
                      <a:lnTo>
                        <a:pt x="125" y="21"/>
                      </a:lnTo>
                      <a:lnTo>
                        <a:pt x="127" y="21"/>
                      </a:lnTo>
                      <a:lnTo>
                        <a:pt x="129" y="19"/>
                      </a:lnTo>
                      <a:lnTo>
                        <a:pt x="131" y="19"/>
                      </a:lnTo>
                      <a:lnTo>
                        <a:pt x="133" y="17"/>
                      </a:lnTo>
                      <a:lnTo>
                        <a:pt x="135" y="17"/>
                      </a:lnTo>
                      <a:lnTo>
                        <a:pt x="137" y="15"/>
                      </a:lnTo>
                      <a:lnTo>
                        <a:pt x="139" y="15"/>
                      </a:lnTo>
                      <a:lnTo>
                        <a:pt x="141" y="13"/>
                      </a:lnTo>
                      <a:lnTo>
                        <a:pt x="142" y="13"/>
                      </a:lnTo>
                      <a:lnTo>
                        <a:pt x="142" y="11"/>
                      </a:lnTo>
                      <a:lnTo>
                        <a:pt x="144" y="11"/>
                      </a:lnTo>
                      <a:lnTo>
                        <a:pt x="144" y="9"/>
                      </a:lnTo>
                      <a:lnTo>
                        <a:pt x="146" y="9"/>
                      </a:lnTo>
                      <a:lnTo>
                        <a:pt x="146" y="7"/>
                      </a:lnTo>
                      <a:lnTo>
                        <a:pt x="148" y="7"/>
                      </a:lnTo>
                      <a:lnTo>
                        <a:pt x="148" y="5"/>
                      </a:lnTo>
                      <a:lnTo>
                        <a:pt x="150" y="3"/>
                      </a:lnTo>
                      <a:lnTo>
                        <a:pt x="150" y="2"/>
                      </a:lnTo>
                      <a:lnTo>
                        <a:pt x="152" y="2"/>
                      </a:lnTo>
                      <a:lnTo>
                        <a:pt x="152" y="15"/>
                      </a:lnTo>
                      <a:lnTo>
                        <a:pt x="152" y="17"/>
                      </a:lnTo>
                      <a:lnTo>
                        <a:pt x="150" y="19"/>
                      </a:lnTo>
                      <a:lnTo>
                        <a:pt x="150" y="21"/>
                      </a:lnTo>
                      <a:lnTo>
                        <a:pt x="148" y="23"/>
                      </a:lnTo>
                      <a:lnTo>
                        <a:pt x="146" y="25"/>
                      </a:lnTo>
                      <a:lnTo>
                        <a:pt x="144" y="26"/>
                      </a:lnTo>
                      <a:lnTo>
                        <a:pt x="142" y="26"/>
                      </a:lnTo>
                      <a:lnTo>
                        <a:pt x="142" y="28"/>
                      </a:lnTo>
                      <a:lnTo>
                        <a:pt x="141" y="28"/>
                      </a:lnTo>
                      <a:lnTo>
                        <a:pt x="139" y="30"/>
                      </a:lnTo>
                      <a:lnTo>
                        <a:pt x="137" y="30"/>
                      </a:lnTo>
                      <a:lnTo>
                        <a:pt x="135" y="32"/>
                      </a:lnTo>
                      <a:lnTo>
                        <a:pt x="133" y="32"/>
                      </a:lnTo>
                      <a:lnTo>
                        <a:pt x="133" y="34"/>
                      </a:lnTo>
                      <a:lnTo>
                        <a:pt x="131" y="34"/>
                      </a:lnTo>
                      <a:lnTo>
                        <a:pt x="129" y="34"/>
                      </a:lnTo>
                      <a:lnTo>
                        <a:pt x="127" y="36"/>
                      </a:lnTo>
                      <a:lnTo>
                        <a:pt x="125" y="36"/>
                      </a:lnTo>
                      <a:lnTo>
                        <a:pt x="123" y="36"/>
                      </a:lnTo>
                      <a:lnTo>
                        <a:pt x="123" y="38"/>
                      </a:lnTo>
                      <a:lnTo>
                        <a:pt x="121" y="38"/>
                      </a:lnTo>
                      <a:lnTo>
                        <a:pt x="119" y="38"/>
                      </a:lnTo>
                      <a:lnTo>
                        <a:pt x="118" y="38"/>
                      </a:lnTo>
                      <a:lnTo>
                        <a:pt x="116" y="40"/>
                      </a:lnTo>
                      <a:lnTo>
                        <a:pt x="114" y="40"/>
                      </a:lnTo>
                      <a:lnTo>
                        <a:pt x="112" y="40"/>
                      </a:lnTo>
                      <a:lnTo>
                        <a:pt x="110" y="40"/>
                      </a:lnTo>
                      <a:lnTo>
                        <a:pt x="108" y="40"/>
                      </a:lnTo>
                      <a:lnTo>
                        <a:pt x="108" y="42"/>
                      </a:lnTo>
                      <a:lnTo>
                        <a:pt x="106" y="42"/>
                      </a:lnTo>
                      <a:lnTo>
                        <a:pt x="104" y="42"/>
                      </a:lnTo>
                      <a:lnTo>
                        <a:pt x="102" y="42"/>
                      </a:lnTo>
                      <a:lnTo>
                        <a:pt x="100" y="42"/>
                      </a:lnTo>
                      <a:lnTo>
                        <a:pt x="98" y="42"/>
                      </a:lnTo>
                      <a:lnTo>
                        <a:pt x="96" y="42"/>
                      </a:lnTo>
                      <a:lnTo>
                        <a:pt x="94" y="42"/>
                      </a:lnTo>
                      <a:lnTo>
                        <a:pt x="94" y="40"/>
                      </a:lnTo>
                      <a:lnTo>
                        <a:pt x="93" y="40"/>
                      </a:lnTo>
                      <a:lnTo>
                        <a:pt x="91" y="40"/>
                      </a:lnTo>
                      <a:lnTo>
                        <a:pt x="89" y="40"/>
                      </a:lnTo>
                      <a:lnTo>
                        <a:pt x="87" y="40"/>
                      </a:lnTo>
                      <a:lnTo>
                        <a:pt x="87" y="38"/>
                      </a:lnTo>
                      <a:lnTo>
                        <a:pt x="85" y="38"/>
                      </a:lnTo>
                      <a:lnTo>
                        <a:pt x="83" y="38"/>
                      </a:lnTo>
                      <a:lnTo>
                        <a:pt x="81" y="38"/>
                      </a:lnTo>
                      <a:lnTo>
                        <a:pt x="81" y="36"/>
                      </a:lnTo>
                      <a:lnTo>
                        <a:pt x="79" y="36"/>
                      </a:lnTo>
                      <a:lnTo>
                        <a:pt x="77" y="36"/>
                      </a:lnTo>
                      <a:lnTo>
                        <a:pt x="75" y="36"/>
                      </a:lnTo>
                      <a:lnTo>
                        <a:pt x="75" y="34"/>
                      </a:lnTo>
                      <a:lnTo>
                        <a:pt x="73" y="34"/>
                      </a:lnTo>
                      <a:lnTo>
                        <a:pt x="71" y="34"/>
                      </a:lnTo>
                      <a:lnTo>
                        <a:pt x="71" y="32"/>
                      </a:lnTo>
                      <a:lnTo>
                        <a:pt x="70" y="32"/>
                      </a:lnTo>
                      <a:lnTo>
                        <a:pt x="68" y="32"/>
                      </a:lnTo>
                      <a:lnTo>
                        <a:pt x="68" y="30"/>
                      </a:lnTo>
                      <a:lnTo>
                        <a:pt x="66" y="30"/>
                      </a:lnTo>
                      <a:lnTo>
                        <a:pt x="64" y="28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0" y="26"/>
                      </a:lnTo>
                      <a:lnTo>
                        <a:pt x="60" y="25"/>
                      </a:lnTo>
                      <a:lnTo>
                        <a:pt x="60" y="23"/>
                      </a:lnTo>
                      <a:lnTo>
                        <a:pt x="58" y="23"/>
                      </a:lnTo>
                      <a:lnTo>
                        <a:pt x="58" y="21"/>
                      </a:lnTo>
                      <a:lnTo>
                        <a:pt x="58" y="19"/>
                      </a:lnTo>
                      <a:close/>
                      <a:moveTo>
                        <a:pt x="23" y="28"/>
                      </a:moveTo>
                      <a:lnTo>
                        <a:pt x="22" y="28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2" y="40"/>
                      </a:lnTo>
                      <a:lnTo>
                        <a:pt x="4" y="40"/>
                      </a:lnTo>
                      <a:lnTo>
                        <a:pt x="4" y="42"/>
                      </a:lnTo>
                      <a:lnTo>
                        <a:pt x="6" y="42"/>
                      </a:lnTo>
                      <a:lnTo>
                        <a:pt x="8" y="42"/>
                      </a:lnTo>
                      <a:lnTo>
                        <a:pt x="10" y="42"/>
                      </a:lnTo>
                      <a:lnTo>
                        <a:pt x="12" y="42"/>
                      </a:lnTo>
                      <a:lnTo>
                        <a:pt x="14" y="44"/>
                      </a:lnTo>
                      <a:lnTo>
                        <a:pt x="16" y="44"/>
                      </a:lnTo>
                      <a:lnTo>
                        <a:pt x="18" y="44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5" y="44"/>
                      </a:lnTo>
                      <a:lnTo>
                        <a:pt x="27" y="44"/>
                      </a:lnTo>
                      <a:lnTo>
                        <a:pt x="29" y="44"/>
                      </a:lnTo>
                      <a:lnTo>
                        <a:pt x="31" y="44"/>
                      </a:lnTo>
                      <a:lnTo>
                        <a:pt x="33" y="44"/>
                      </a:lnTo>
                      <a:lnTo>
                        <a:pt x="35" y="44"/>
                      </a:lnTo>
                      <a:lnTo>
                        <a:pt x="35" y="42"/>
                      </a:lnTo>
                      <a:lnTo>
                        <a:pt x="37" y="42"/>
                      </a:lnTo>
                      <a:lnTo>
                        <a:pt x="39" y="42"/>
                      </a:lnTo>
                      <a:lnTo>
                        <a:pt x="41" y="42"/>
                      </a:lnTo>
                      <a:lnTo>
                        <a:pt x="43" y="42"/>
                      </a:lnTo>
                      <a:lnTo>
                        <a:pt x="45" y="42"/>
                      </a:lnTo>
                      <a:lnTo>
                        <a:pt x="47" y="42"/>
                      </a:lnTo>
                      <a:lnTo>
                        <a:pt x="48" y="42"/>
                      </a:lnTo>
                      <a:lnTo>
                        <a:pt x="50" y="42"/>
                      </a:lnTo>
                      <a:lnTo>
                        <a:pt x="50" y="40"/>
                      </a:lnTo>
                      <a:lnTo>
                        <a:pt x="52" y="40"/>
                      </a:lnTo>
                      <a:lnTo>
                        <a:pt x="50" y="40"/>
                      </a:lnTo>
                      <a:lnTo>
                        <a:pt x="48" y="40"/>
                      </a:lnTo>
                      <a:lnTo>
                        <a:pt x="47" y="40"/>
                      </a:lnTo>
                      <a:lnTo>
                        <a:pt x="45" y="38"/>
                      </a:lnTo>
                      <a:lnTo>
                        <a:pt x="43" y="38"/>
                      </a:lnTo>
                      <a:lnTo>
                        <a:pt x="41" y="38"/>
                      </a:lnTo>
                      <a:lnTo>
                        <a:pt x="39" y="36"/>
                      </a:lnTo>
                      <a:lnTo>
                        <a:pt x="37" y="36"/>
                      </a:lnTo>
                      <a:lnTo>
                        <a:pt x="35" y="36"/>
                      </a:lnTo>
                      <a:lnTo>
                        <a:pt x="33" y="34"/>
                      </a:lnTo>
                      <a:lnTo>
                        <a:pt x="31" y="34"/>
                      </a:lnTo>
                      <a:lnTo>
                        <a:pt x="29" y="32"/>
                      </a:lnTo>
                      <a:lnTo>
                        <a:pt x="27" y="32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3" y="28"/>
                      </a:lnTo>
                      <a:close/>
                    </a:path>
                  </a:pathLst>
                </a:custGeom>
                <a:solidFill>
                  <a:srgbClr val="F2FA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1" name="Freeform 140"/>
                <p:cNvSpPr>
                  <a:spLocks/>
                </p:cNvSpPr>
                <p:nvPr/>
              </p:nvSpPr>
              <p:spPr bwMode="auto">
                <a:xfrm>
                  <a:off x="3154" y="2671"/>
                  <a:ext cx="83" cy="38"/>
                </a:xfrm>
                <a:custGeom>
                  <a:avLst/>
                  <a:gdLst>
                    <a:gd name="T0" fmla="*/ 0 w 83"/>
                    <a:gd name="T1" fmla="*/ 9 h 38"/>
                    <a:gd name="T2" fmla="*/ 8 w 83"/>
                    <a:gd name="T3" fmla="*/ 11 h 38"/>
                    <a:gd name="T4" fmla="*/ 20 w 83"/>
                    <a:gd name="T5" fmla="*/ 13 h 38"/>
                    <a:gd name="T6" fmla="*/ 31 w 83"/>
                    <a:gd name="T7" fmla="*/ 17 h 38"/>
                    <a:gd name="T8" fmla="*/ 41 w 83"/>
                    <a:gd name="T9" fmla="*/ 19 h 38"/>
                    <a:gd name="T10" fmla="*/ 44 w 83"/>
                    <a:gd name="T11" fmla="*/ 21 h 38"/>
                    <a:gd name="T12" fmla="*/ 46 w 83"/>
                    <a:gd name="T13" fmla="*/ 21 h 38"/>
                    <a:gd name="T14" fmla="*/ 50 w 83"/>
                    <a:gd name="T15" fmla="*/ 23 h 38"/>
                    <a:gd name="T16" fmla="*/ 54 w 83"/>
                    <a:gd name="T17" fmla="*/ 25 h 38"/>
                    <a:gd name="T18" fmla="*/ 56 w 83"/>
                    <a:gd name="T19" fmla="*/ 25 h 38"/>
                    <a:gd name="T20" fmla="*/ 60 w 83"/>
                    <a:gd name="T21" fmla="*/ 26 h 38"/>
                    <a:gd name="T22" fmla="*/ 62 w 83"/>
                    <a:gd name="T23" fmla="*/ 26 h 38"/>
                    <a:gd name="T24" fmla="*/ 66 w 83"/>
                    <a:gd name="T25" fmla="*/ 28 h 38"/>
                    <a:gd name="T26" fmla="*/ 68 w 83"/>
                    <a:gd name="T27" fmla="*/ 28 h 38"/>
                    <a:gd name="T28" fmla="*/ 69 w 83"/>
                    <a:gd name="T29" fmla="*/ 30 h 38"/>
                    <a:gd name="T30" fmla="*/ 75 w 83"/>
                    <a:gd name="T31" fmla="*/ 32 h 38"/>
                    <a:gd name="T32" fmla="*/ 79 w 83"/>
                    <a:gd name="T33" fmla="*/ 34 h 38"/>
                    <a:gd name="T34" fmla="*/ 81 w 83"/>
                    <a:gd name="T35" fmla="*/ 36 h 38"/>
                    <a:gd name="T36" fmla="*/ 83 w 83"/>
                    <a:gd name="T37" fmla="*/ 38 h 38"/>
                    <a:gd name="T38" fmla="*/ 83 w 83"/>
                    <a:gd name="T39" fmla="*/ 34 h 38"/>
                    <a:gd name="T40" fmla="*/ 83 w 83"/>
                    <a:gd name="T41" fmla="*/ 28 h 38"/>
                    <a:gd name="T42" fmla="*/ 83 w 83"/>
                    <a:gd name="T43" fmla="*/ 25 h 38"/>
                    <a:gd name="T44" fmla="*/ 83 w 83"/>
                    <a:gd name="T45" fmla="*/ 19 h 38"/>
                    <a:gd name="T46" fmla="*/ 81 w 83"/>
                    <a:gd name="T47" fmla="*/ 19 h 38"/>
                    <a:gd name="T48" fmla="*/ 81 w 83"/>
                    <a:gd name="T49" fmla="*/ 17 h 38"/>
                    <a:gd name="T50" fmla="*/ 79 w 83"/>
                    <a:gd name="T51" fmla="*/ 17 h 38"/>
                    <a:gd name="T52" fmla="*/ 79 w 83"/>
                    <a:gd name="T53" fmla="*/ 15 h 38"/>
                    <a:gd name="T54" fmla="*/ 77 w 83"/>
                    <a:gd name="T55" fmla="*/ 17 h 38"/>
                    <a:gd name="T56" fmla="*/ 75 w 83"/>
                    <a:gd name="T57" fmla="*/ 19 h 38"/>
                    <a:gd name="T58" fmla="*/ 73 w 83"/>
                    <a:gd name="T59" fmla="*/ 19 h 38"/>
                    <a:gd name="T60" fmla="*/ 71 w 83"/>
                    <a:gd name="T61" fmla="*/ 21 h 38"/>
                    <a:gd name="T62" fmla="*/ 71 w 83"/>
                    <a:gd name="T63" fmla="*/ 17 h 38"/>
                    <a:gd name="T64" fmla="*/ 71 w 83"/>
                    <a:gd name="T65" fmla="*/ 15 h 38"/>
                    <a:gd name="T66" fmla="*/ 69 w 83"/>
                    <a:gd name="T67" fmla="*/ 13 h 38"/>
                    <a:gd name="T68" fmla="*/ 66 w 83"/>
                    <a:gd name="T69" fmla="*/ 9 h 38"/>
                    <a:gd name="T70" fmla="*/ 60 w 83"/>
                    <a:gd name="T71" fmla="*/ 7 h 38"/>
                    <a:gd name="T72" fmla="*/ 50 w 83"/>
                    <a:gd name="T73" fmla="*/ 5 h 38"/>
                    <a:gd name="T74" fmla="*/ 43 w 83"/>
                    <a:gd name="T75" fmla="*/ 2 h 38"/>
                    <a:gd name="T76" fmla="*/ 37 w 83"/>
                    <a:gd name="T77" fmla="*/ 0 h 38"/>
                    <a:gd name="T78" fmla="*/ 33 w 83"/>
                    <a:gd name="T79" fmla="*/ 2 h 38"/>
                    <a:gd name="T80" fmla="*/ 31 w 83"/>
                    <a:gd name="T81" fmla="*/ 3 h 38"/>
                    <a:gd name="T82" fmla="*/ 27 w 83"/>
                    <a:gd name="T83" fmla="*/ 5 h 38"/>
                    <a:gd name="T84" fmla="*/ 23 w 83"/>
                    <a:gd name="T85" fmla="*/ 5 h 38"/>
                    <a:gd name="T86" fmla="*/ 21 w 83"/>
                    <a:gd name="T87" fmla="*/ 7 h 38"/>
                    <a:gd name="T88" fmla="*/ 21 w 83"/>
                    <a:gd name="T89" fmla="*/ 9 h 38"/>
                    <a:gd name="T90" fmla="*/ 20 w 83"/>
                    <a:gd name="T91" fmla="*/ 9 h 38"/>
                    <a:gd name="T92" fmla="*/ 18 w 83"/>
                    <a:gd name="T93" fmla="*/ 9 h 38"/>
                    <a:gd name="T94" fmla="*/ 14 w 83"/>
                    <a:gd name="T95" fmla="*/ 5 h 38"/>
                    <a:gd name="T96" fmla="*/ 12 w 83"/>
                    <a:gd name="T97" fmla="*/ 3 h 38"/>
                    <a:gd name="T98" fmla="*/ 8 w 83"/>
                    <a:gd name="T99" fmla="*/ 2 h 38"/>
                    <a:gd name="T100" fmla="*/ 6 w 83"/>
                    <a:gd name="T101" fmla="*/ 2 h 38"/>
                    <a:gd name="T102" fmla="*/ 4 w 83"/>
                    <a:gd name="T103" fmla="*/ 3 h 38"/>
                    <a:gd name="T104" fmla="*/ 2 w 83"/>
                    <a:gd name="T105" fmla="*/ 5 h 38"/>
                    <a:gd name="T106" fmla="*/ 2 w 83"/>
                    <a:gd name="T107" fmla="*/ 7 h 38"/>
                    <a:gd name="T108" fmla="*/ 0 w 83"/>
                    <a:gd name="T109" fmla="*/ 9 h 3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3"/>
                    <a:gd name="T166" fmla="*/ 0 h 38"/>
                    <a:gd name="T167" fmla="*/ 83 w 83"/>
                    <a:gd name="T168" fmla="*/ 38 h 3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3" h="38">
                      <a:moveTo>
                        <a:pt x="0" y="9"/>
                      </a:moveTo>
                      <a:lnTo>
                        <a:pt x="8" y="11"/>
                      </a:lnTo>
                      <a:lnTo>
                        <a:pt x="20" y="13"/>
                      </a:lnTo>
                      <a:lnTo>
                        <a:pt x="31" y="17"/>
                      </a:lnTo>
                      <a:lnTo>
                        <a:pt x="41" y="19"/>
                      </a:lnTo>
                      <a:lnTo>
                        <a:pt x="44" y="21"/>
                      </a:lnTo>
                      <a:lnTo>
                        <a:pt x="46" y="21"/>
                      </a:lnTo>
                      <a:lnTo>
                        <a:pt x="50" y="23"/>
                      </a:lnTo>
                      <a:lnTo>
                        <a:pt x="54" y="25"/>
                      </a:lnTo>
                      <a:lnTo>
                        <a:pt x="56" y="25"/>
                      </a:lnTo>
                      <a:lnTo>
                        <a:pt x="60" y="26"/>
                      </a:lnTo>
                      <a:lnTo>
                        <a:pt x="62" y="26"/>
                      </a:lnTo>
                      <a:lnTo>
                        <a:pt x="66" y="28"/>
                      </a:lnTo>
                      <a:lnTo>
                        <a:pt x="68" y="28"/>
                      </a:lnTo>
                      <a:lnTo>
                        <a:pt x="69" y="30"/>
                      </a:lnTo>
                      <a:lnTo>
                        <a:pt x="75" y="32"/>
                      </a:lnTo>
                      <a:lnTo>
                        <a:pt x="79" y="34"/>
                      </a:lnTo>
                      <a:lnTo>
                        <a:pt x="81" y="36"/>
                      </a:lnTo>
                      <a:lnTo>
                        <a:pt x="83" y="38"/>
                      </a:lnTo>
                      <a:lnTo>
                        <a:pt x="83" y="34"/>
                      </a:lnTo>
                      <a:lnTo>
                        <a:pt x="83" y="28"/>
                      </a:lnTo>
                      <a:lnTo>
                        <a:pt x="83" y="25"/>
                      </a:lnTo>
                      <a:lnTo>
                        <a:pt x="83" y="19"/>
                      </a:lnTo>
                      <a:lnTo>
                        <a:pt x="81" y="19"/>
                      </a:lnTo>
                      <a:lnTo>
                        <a:pt x="81" y="17"/>
                      </a:lnTo>
                      <a:lnTo>
                        <a:pt x="79" y="17"/>
                      </a:lnTo>
                      <a:lnTo>
                        <a:pt x="79" y="15"/>
                      </a:lnTo>
                      <a:lnTo>
                        <a:pt x="77" y="17"/>
                      </a:lnTo>
                      <a:lnTo>
                        <a:pt x="75" y="19"/>
                      </a:lnTo>
                      <a:lnTo>
                        <a:pt x="73" y="19"/>
                      </a:lnTo>
                      <a:lnTo>
                        <a:pt x="71" y="21"/>
                      </a:lnTo>
                      <a:lnTo>
                        <a:pt x="71" y="17"/>
                      </a:lnTo>
                      <a:lnTo>
                        <a:pt x="71" y="15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0" y="7"/>
                      </a:lnTo>
                      <a:lnTo>
                        <a:pt x="50" y="5"/>
                      </a:lnTo>
                      <a:lnTo>
                        <a:pt x="43" y="2"/>
                      </a:lnTo>
                      <a:lnTo>
                        <a:pt x="37" y="0"/>
                      </a:lnTo>
                      <a:lnTo>
                        <a:pt x="33" y="2"/>
                      </a:lnTo>
                      <a:lnTo>
                        <a:pt x="31" y="3"/>
                      </a:lnTo>
                      <a:lnTo>
                        <a:pt x="27" y="5"/>
                      </a:lnTo>
                      <a:lnTo>
                        <a:pt x="23" y="5"/>
                      </a:lnTo>
                      <a:lnTo>
                        <a:pt x="21" y="7"/>
                      </a:lnTo>
                      <a:lnTo>
                        <a:pt x="21" y="9"/>
                      </a:lnTo>
                      <a:lnTo>
                        <a:pt x="20" y="9"/>
                      </a:lnTo>
                      <a:lnTo>
                        <a:pt x="18" y="9"/>
                      </a:lnTo>
                      <a:lnTo>
                        <a:pt x="14" y="5"/>
                      </a:lnTo>
                      <a:lnTo>
                        <a:pt x="12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2" name="Freeform 141"/>
                <p:cNvSpPr>
                  <a:spLocks/>
                </p:cNvSpPr>
                <p:nvPr/>
              </p:nvSpPr>
              <p:spPr bwMode="auto">
                <a:xfrm>
                  <a:off x="3043" y="2673"/>
                  <a:ext cx="94" cy="40"/>
                </a:xfrm>
                <a:custGeom>
                  <a:avLst/>
                  <a:gdLst>
                    <a:gd name="T0" fmla="*/ 0 w 94"/>
                    <a:gd name="T1" fmla="*/ 17 h 40"/>
                    <a:gd name="T2" fmla="*/ 0 w 94"/>
                    <a:gd name="T3" fmla="*/ 15 h 40"/>
                    <a:gd name="T4" fmla="*/ 0 w 94"/>
                    <a:gd name="T5" fmla="*/ 13 h 40"/>
                    <a:gd name="T6" fmla="*/ 0 w 94"/>
                    <a:gd name="T7" fmla="*/ 11 h 40"/>
                    <a:gd name="T8" fmla="*/ 2 w 94"/>
                    <a:gd name="T9" fmla="*/ 9 h 40"/>
                    <a:gd name="T10" fmla="*/ 8 w 94"/>
                    <a:gd name="T11" fmla="*/ 17 h 40"/>
                    <a:gd name="T12" fmla="*/ 15 w 94"/>
                    <a:gd name="T13" fmla="*/ 21 h 40"/>
                    <a:gd name="T14" fmla="*/ 25 w 94"/>
                    <a:gd name="T15" fmla="*/ 24 h 40"/>
                    <a:gd name="T16" fmla="*/ 33 w 94"/>
                    <a:gd name="T17" fmla="*/ 26 h 40"/>
                    <a:gd name="T18" fmla="*/ 42 w 94"/>
                    <a:gd name="T19" fmla="*/ 24 h 40"/>
                    <a:gd name="T20" fmla="*/ 52 w 94"/>
                    <a:gd name="T21" fmla="*/ 24 h 40"/>
                    <a:gd name="T22" fmla="*/ 61 w 94"/>
                    <a:gd name="T23" fmla="*/ 21 h 40"/>
                    <a:gd name="T24" fmla="*/ 71 w 94"/>
                    <a:gd name="T25" fmla="*/ 17 h 40"/>
                    <a:gd name="T26" fmla="*/ 77 w 94"/>
                    <a:gd name="T27" fmla="*/ 15 h 40"/>
                    <a:gd name="T28" fmla="*/ 83 w 94"/>
                    <a:gd name="T29" fmla="*/ 11 h 40"/>
                    <a:gd name="T30" fmla="*/ 88 w 94"/>
                    <a:gd name="T31" fmla="*/ 5 h 40"/>
                    <a:gd name="T32" fmla="*/ 94 w 94"/>
                    <a:gd name="T33" fmla="*/ 0 h 40"/>
                    <a:gd name="T34" fmla="*/ 94 w 94"/>
                    <a:gd name="T35" fmla="*/ 13 h 40"/>
                    <a:gd name="T36" fmla="*/ 92 w 94"/>
                    <a:gd name="T37" fmla="*/ 17 h 40"/>
                    <a:gd name="T38" fmla="*/ 90 w 94"/>
                    <a:gd name="T39" fmla="*/ 21 h 40"/>
                    <a:gd name="T40" fmla="*/ 88 w 94"/>
                    <a:gd name="T41" fmla="*/ 23 h 40"/>
                    <a:gd name="T42" fmla="*/ 86 w 94"/>
                    <a:gd name="T43" fmla="*/ 24 h 40"/>
                    <a:gd name="T44" fmla="*/ 81 w 94"/>
                    <a:gd name="T45" fmla="*/ 28 h 40"/>
                    <a:gd name="T46" fmla="*/ 75 w 94"/>
                    <a:gd name="T47" fmla="*/ 30 h 40"/>
                    <a:gd name="T48" fmla="*/ 69 w 94"/>
                    <a:gd name="T49" fmla="*/ 34 h 40"/>
                    <a:gd name="T50" fmla="*/ 63 w 94"/>
                    <a:gd name="T51" fmla="*/ 36 h 40"/>
                    <a:gd name="T52" fmla="*/ 58 w 94"/>
                    <a:gd name="T53" fmla="*/ 38 h 40"/>
                    <a:gd name="T54" fmla="*/ 50 w 94"/>
                    <a:gd name="T55" fmla="*/ 40 h 40"/>
                    <a:gd name="T56" fmla="*/ 42 w 94"/>
                    <a:gd name="T57" fmla="*/ 40 h 40"/>
                    <a:gd name="T58" fmla="*/ 36 w 94"/>
                    <a:gd name="T59" fmla="*/ 38 h 40"/>
                    <a:gd name="T60" fmla="*/ 31 w 94"/>
                    <a:gd name="T61" fmla="*/ 38 h 40"/>
                    <a:gd name="T62" fmla="*/ 27 w 94"/>
                    <a:gd name="T63" fmla="*/ 36 h 40"/>
                    <a:gd name="T64" fmla="*/ 21 w 94"/>
                    <a:gd name="T65" fmla="*/ 34 h 40"/>
                    <a:gd name="T66" fmla="*/ 15 w 94"/>
                    <a:gd name="T67" fmla="*/ 32 h 40"/>
                    <a:gd name="T68" fmla="*/ 12 w 94"/>
                    <a:gd name="T69" fmla="*/ 30 h 40"/>
                    <a:gd name="T70" fmla="*/ 8 w 94"/>
                    <a:gd name="T71" fmla="*/ 28 h 40"/>
                    <a:gd name="T72" fmla="*/ 6 w 94"/>
                    <a:gd name="T73" fmla="*/ 26 h 40"/>
                    <a:gd name="T74" fmla="*/ 2 w 94"/>
                    <a:gd name="T75" fmla="*/ 24 h 40"/>
                    <a:gd name="T76" fmla="*/ 2 w 94"/>
                    <a:gd name="T77" fmla="*/ 23 h 40"/>
                    <a:gd name="T78" fmla="*/ 0 w 94"/>
                    <a:gd name="T79" fmla="*/ 21 h 40"/>
                    <a:gd name="T80" fmla="*/ 0 w 94"/>
                    <a:gd name="T81" fmla="*/ 19 h 40"/>
                    <a:gd name="T82" fmla="*/ 0 w 94"/>
                    <a:gd name="T83" fmla="*/ 17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94"/>
                    <a:gd name="T127" fmla="*/ 0 h 40"/>
                    <a:gd name="T128" fmla="*/ 94 w 94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94" h="40">
                      <a:moveTo>
                        <a:pt x="0" y="17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8" y="17"/>
                      </a:lnTo>
                      <a:lnTo>
                        <a:pt x="15" y="21"/>
                      </a:lnTo>
                      <a:lnTo>
                        <a:pt x="25" y="24"/>
                      </a:lnTo>
                      <a:lnTo>
                        <a:pt x="33" y="26"/>
                      </a:lnTo>
                      <a:lnTo>
                        <a:pt x="42" y="24"/>
                      </a:lnTo>
                      <a:lnTo>
                        <a:pt x="52" y="24"/>
                      </a:lnTo>
                      <a:lnTo>
                        <a:pt x="61" y="21"/>
                      </a:lnTo>
                      <a:lnTo>
                        <a:pt x="71" y="17"/>
                      </a:lnTo>
                      <a:lnTo>
                        <a:pt x="77" y="15"/>
                      </a:lnTo>
                      <a:lnTo>
                        <a:pt x="83" y="11"/>
                      </a:lnTo>
                      <a:lnTo>
                        <a:pt x="88" y="5"/>
                      </a:lnTo>
                      <a:lnTo>
                        <a:pt x="94" y="0"/>
                      </a:lnTo>
                      <a:lnTo>
                        <a:pt x="94" y="13"/>
                      </a:lnTo>
                      <a:lnTo>
                        <a:pt x="92" y="17"/>
                      </a:lnTo>
                      <a:lnTo>
                        <a:pt x="90" y="21"/>
                      </a:lnTo>
                      <a:lnTo>
                        <a:pt x="88" y="23"/>
                      </a:lnTo>
                      <a:lnTo>
                        <a:pt x="86" y="24"/>
                      </a:lnTo>
                      <a:lnTo>
                        <a:pt x="81" y="28"/>
                      </a:lnTo>
                      <a:lnTo>
                        <a:pt x="75" y="30"/>
                      </a:lnTo>
                      <a:lnTo>
                        <a:pt x="69" y="34"/>
                      </a:lnTo>
                      <a:lnTo>
                        <a:pt x="63" y="36"/>
                      </a:lnTo>
                      <a:lnTo>
                        <a:pt x="58" y="38"/>
                      </a:lnTo>
                      <a:lnTo>
                        <a:pt x="50" y="40"/>
                      </a:lnTo>
                      <a:lnTo>
                        <a:pt x="42" y="40"/>
                      </a:lnTo>
                      <a:lnTo>
                        <a:pt x="36" y="38"/>
                      </a:lnTo>
                      <a:lnTo>
                        <a:pt x="31" y="38"/>
                      </a:lnTo>
                      <a:lnTo>
                        <a:pt x="27" y="36"/>
                      </a:lnTo>
                      <a:lnTo>
                        <a:pt x="21" y="34"/>
                      </a:lnTo>
                      <a:lnTo>
                        <a:pt x="15" y="32"/>
                      </a:lnTo>
                      <a:lnTo>
                        <a:pt x="12" y="30"/>
                      </a:lnTo>
                      <a:lnTo>
                        <a:pt x="8" y="28"/>
                      </a:lnTo>
                      <a:lnTo>
                        <a:pt x="6" y="26"/>
                      </a:lnTo>
                      <a:lnTo>
                        <a:pt x="2" y="24"/>
                      </a:lnTo>
                      <a:lnTo>
                        <a:pt x="2" y="23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3" name="Freeform 142"/>
                <p:cNvSpPr>
                  <a:spLocks/>
                </p:cNvSpPr>
                <p:nvPr/>
              </p:nvSpPr>
              <p:spPr bwMode="auto">
                <a:xfrm>
                  <a:off x="2985" y="2696"/>
                  <a:ext cx="52" cy="19"/>
                </a:xfrm>
                <a:custGeom>
                  <a:avLst/>
                  <a:gdLst>
                    <a:gd name="T0" fmla="*/ 23 w 52"/>
                    <a:gd name="T1" fmla="*/ 3 h 19"/>
                    <a:gd name="T2" fmla="*/ 18 w 52"/>
                    <a:gd name="T3" fmla="*/ 3 h 19"/>
                    <a:gd name="T4" fmla="*/ 10 w 52"/>
                    <a:gd name="T5" fmla="*/ 3 h 19"/>
                    <a:gd name="T6" fmla="*/ 4 w 52"/>
                    <a:gd name="T7" fmla="*/ 1 h 19"/>
                    <a:gd name="T8" fmla="*/ 2 w 52"/>
                    <a:gd name="T9" fmla="*/ 0 h 19"/>
                    <a:gd name="T10" fmla="*/ 2 w 52"/>
                    <a:gd name="T11" fmla="*/ 3 h 19"/>
                    <a:gd name="T12" fmla="*/ 0 w 52"/>
                    <a:gd name="T13" fmla="*/ 5 h 19"/>
                    <a:gd name="T14" fmla="*/ 0 w 52"/>
                    <a:gd name="T15" fmla="*/ 9 h 19"/>
                    <a:gd name="T16" fmla="*/ 0 w 52"/>
                    <a:gd name="T17" fmla="*/ 13 h 19"/>
                    <a:gd name="T18" fmla="*/ 2 w 52"/>
                    <a:gd name="T19" fmla="*/ 15 h 19"/>
                    <a:gd name="T20" fmla="*/ 6 w 52"/>
                    <a:gd name="T21" fmla="*/ 17 h 19"/>
                    <a:gd name="T22" fmla="*/ 14 w 52"/>
                    <a:gd name="T23" fmla="*/ 19 h 19"/>
                    <a:gd name="T24" fmla="*/ 20 w 52"/>
                    <a:gd name="T25" fmla="*/ 19 h 19"/>
                    <a:gd name="T26" fmla="*/ 25 w 52"/>
                    <a:gd name="T27" fmla="*/ 19 h 19"/>
                    <a:gd name="T28" fmla="*/ 33 w 52"/>
                    <a:gd name="T29" fmla="*/ 19 h 19"/>
                    <a:gd name="T30" fmla="*/ 39 w 52"/>
                    <a:gd name="T31" fmla="*/ 17 h 19"/>
                    <a:gd name="T32" fmla="*/ 41 w 52"/>
                    <a:gd name="T33" fmla="*/ 17 h 19"/>
                    <a:gd name="T34" fmla="*/ 43 w 52"/>
                    <a:gd name="T35" fmla="*/ 17 h 19"/>
                    <a:gd name="T36" fmla="*/ 45 w 52"/>
                    <a:gd name="T37" fmla="*/ 17 h 19"/>
                    <a:gd name="T38" fmla="*/ 48 w 52"/>
                    <a:gd name="T39" fmla="*/ 17 h 19"/>
                    <a:gd name="T40" fmla="*/ 50 w 52"/>
                    <a:gd name="T41" fmla="*/ 17 h 19"/>
                    <a:gd name="T42" fmla="*/ 52 w 52"/>
                    <a:gd name="T43" fmla="*/ 15 h 19"/>
                    <a:gd name="T44" fmla="*/ 47 w 52"/>
                    <a:gd name="T45" fmla="*/ 15 h 19"/>
                    <a:gd name="T46" fmla="*/ 37 w 52"/>
                    <a:gd name="T47" fmla="*/ 11 h 19"/>
                    <a:gd name="T48" fmla="*/ 29 w 52"/>
                    <a:gd name="T49" fmla="*/ 7 h 19"/>
                    <a:gd name="T50" fmla="*/ 23 w 52"/>
                    <a:gd name="T51" fmla="*/ 3 h 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2"/>
                    <a:gd name="T79" fmla="*/ 0 h 19"/>
                    <a:gd name="T80" fmla="*/ 52 w 52"/>
                    <a:gd name="T81" fmla="*/ 19 h 19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2" h="19">
                      <a:moveTo>
                        <a:pt x="23" y="3"/>
                      </a:moveTo>
                      <a:lnTo>
                        <a:pt x="18" y="3"/>
                      </a:lnTo>
                      <a:lnTo>
                        <a:pt x="10" y="3"/>
                      </a:lnTo>
                      <a:lnTo>
                        <a:pt x="4" y="1"/>
                      </a:ln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6" y="17"/>
                      </a:lnTo>
                      <a:lnTo>
                        <a:pt x="14" y="19"/>
                      </a:lnTo>
                      <a:lnTo>
                        <a:pt x="20" y="19"/>
                      </a:lnTo>
                      <a:lnTo>
                        <a:pt x="25" y="19"/>
                      </a:lnTo>
                      <a:lnTo>
                        <a:pt x="33" y="19"/>
                      </a:lnTo>
                      <a:lnTo>
                        <a:pt x="39" y="17"/>
                      </a:lnTo>
                      <a:lnTo>
                        <a:pt x="41" y="17"/>
                      </a:lnTo>
                      <a:lnTo>
                        <a:pt x="43" y="17"/>
                      </a:lnTo>
                      <a:lnTo>
                        <a:pt x="45" y="17"/>
                      </a:lnTo>
                      <a:lnTo>
                        <a:pt x="48" y="17"/>
                      </a:lnTo>
                      <a:lnTo>
                        <a:pt x="50" y="17"/>
                      </a:lnTo>
                      <a:lnTo>
                        <a:pt x="52" y="15"/>
                      </a:lnTo>
                      <a:lnTo>
                        <a:pt x="47" y="15"/>
                      </a:lnTo>
                      <a:lnTo>
                        <a:pt x="37" y="11"/>
                      </a:lnTo>
                      <a:lnTo>
                        <a:pt x="29" y="7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4" name="Freeform 143"/>
                <p:cNvSpPr>
                  <a:spLocks noEditPoints="1"/>
                </p:cNvSpPr>
                <p:nvPr/>
              </p:nvSpPr>
              <p:spPr bwMode="auto">
                <a:xfrm>
                  <a:off x="3003" y="2680"/>
                  <a:ext cx="222" cy="42"/>
                </a:xfrm>
                <a:custGeom>
                  <a:avLst/>
                  <a:gdLst>
                    <a:gd name="T0" fmla="*/ 219 w 222"/>
                    <a:gd name="T1" fmla="*/ 21 h 42"/>
                    <a:gd name="T2" fmla="*/ 222 w 222"/>
                    <a:gd name="T3" fmla="*/ 25 h 42"/>
                    <a:gd name="T4" fmla="*/ 222 w 222"/>
                    <a:gd name="T5" fmla="*/ 33 h 42"/>
                    <a:gd name="T6" fmla="*/ 217 w 222"/>
                    <a:gd name="T7" fmla="*/ 39 h 42"/>
                    <a:gd name="T8" fmla="*/ 209 w 222"/>
                    <a:gd name="T9" fmla="*/ 42 h 42"/>
                    <a:gd name="T10" fmla="*/ 201 w 222"/>
                    <a:gd name="T11" fmla="*/ 42 h 42"/>
                    <a:gd name="T12" fmla="*/ 194 w 222"/>
                    <a:gd name="T13" fmla="*/ 42 h 42"/>
                    <a:gd name="T14" fmla="*/ 186 w 222"/>
                    <a:gd name="T15" fmla="*/ 40 h 42"/>
                    <a:gd name="T16" fmla="*/ 178 w 222"/>
                    <a:gd name="T17" fmla="*/ 40 h 42"/>
                    <a:gd name="T18" fmla="*/ 172 w 222"/>
                    <a:gd name="T19" fmla="*/ 39 h 42"/>
                    <a:gd name="T20" fmla="*/ 167 w 222"/>
                    <a:gd name="T21" fmla="*/ 37 h 42"/>
                    <a:gd name="T22" fmla="*/ 161 w 222"/>
                    <a:gd name="T23" fmla="*/ 35 h 42"/>
                    <a:gd name="T24" fmla="*/ 155 w 222"/>
                    <a:gd name="T25" fmla="*/ 33 h 42"/>
                    <a:gd name="T26" fmla="*/ 148 w 222"/>
                    <a:gd name="T27" fmla="*/ 33 h 42"/>
                    <a:gd name="T28" fmla="*/ 142 w 222"/>
                    <a:gd name="T29" fmla="*/ 31 h 42"/>
                    <a:gd name="T30" fmla="*/ 136 w 222"/>
                    <a:gd name="T31" fmla="*/ 27 h 42"/>
                    <a:gd name="T32" fmla="*/ 136 w 222"/>
                    <a:gd name="T33" fmla="*/ 23 h 42"/>
                    <a:gd name="T34" fmla="*/ 142 w 222"/>
                    <a:gd name="T35" fmla="*/ 21 h 42"/>
                    <a:gd name="T36" fmla="*/ 148 w 222"/>
                    <a:gd name="T37" fmla="*/ 21 h 42"/>
                    <a:gd name="T38" fmla="*/ 153 w 222"/>
                    <a:gd name="T39" fmla="*/ 23 h 42"/>
                    <a:gd name="T40" fmla="*/ 157 w 222"/>
                    <a:gd name="T41" fmla="*/ 21 h 42"/>
                    <a:gd name="T42" fmla="*/ 163 w 222"/>
                    <a:gd name="T43" fmla="*/ 23 h 42"/>
                    <a:gd name="T44" fmla="*/ 169 w 222"/>
                    <a:gd name="T45" fmla="*/ 25 h 42"/>
                    <a:gd name="T46" fmla="*/ 172 w 222"/>
                    <a:gd name="T47" fmla="*/ 25 h 42"/>
                    <a:gd name="T48" fmla="*/ 178 w 222"/>
                    <a:gd name="T49" fmla="*/ 27 h 42"/>
                    <a:gd name="T50" fmla="*/ 184 w 222"/>
                    <a:gd name="T51" fmla="*/ 25 h 42"/>
                    <a:gd name="T52" fmla="*/ 188 w 222"/>
                    <a:gd name="T53" fmla="*/ 25 h 42"/>
                    <a:gd name="T54" fmla="*/ 195 w 222"/>
                    <a:gd name="T55" fmla="*/ 25 h 42"/>
                    <a:gd name="T56" fmla="*/ 203 w 222"/>
                    <a:gd name="T57" fmla="*/ 25 h 42"/>
                    <a:gd name="T58" fmla="*/ 209 w 222"/>
                    <a:gd name="T59" fmla="*/ 23 h 42"/>
                    <a:gd name="T60" fmla="*/ 34 w 222"/>
                    <a:gd name="T61" fmla="*/ 31 h 42"/>
                    <a:gd name="T62" fmla="*/ 42 w 222"/>
                    <a:gd name="T63" fmla="*/ 33 h 42"/>
                    <a:gd name="T64" fmla="*/ 50 w 222"/>
                    <a:gd name="T65" fmla="*/ 33 h 42"/>
                    <a:gd name="T66" fmla="*/ 57 w 222"/>
                    <a:gd name="T67" fmla="*/ 35 h 42"/>
                    <a:gd name="T68" fmla="*/ 63 w 222"/>
                    <a:gd name="T69" fmla="*/ 33 h 42"/>
                    <a:gd name="T70" fmla="*/ 71 w 222"/>
                    <a:gd name="T71" fmla="*/ 33 h 42"/>
                    <a:gd name="T72" fmla="*/ 76 w 222"/>
                    <a:gd name="T73" fmla="*/ 31 h 42"/>
                    <a:gd name="T74" fmla="*/ 69 w 222"/>
                    <a:gd name="T75" fmla="*/ 31 h 42"/>
                    <a:gd name="T76" fmla="*/ 63 w 222"/>
                    <a:gd name="T77" fmla="*/ 29 h 42"/>
                    <a:gd name="T78" fmla="*/ 57 w 222"/>
                    <a:gd name="T79" fmla="*/ 27 h 42"/>
                    <a:gd name="T80" fmla="*/ 53 w 222"/>
                    <a:gd name="T81" fmla="*/ 23 h 42"/>
                    <a:gd name="T82" fmla="*/ 48 w 222"/>
                    <a:gd name="T83" fmla="*/ 21 h 42"/>
                    <a:gd name="T84" fmla="*/ 42 w 222"/>
                    <a:gd name="T85" fmla="*/ 17 h 42"/>
                    <a:gd name="T86" fmla="*/ 36 w 222"/>
                    <a:gd name="T87" fmla="*/ 16 h 42"/>
                    <a:gd name="T88" fmla="*/ 29 w 222"/>
                    <a:gd name="T89" fmla="*/ 16 h 42"/>
                    <a:gd name="T90" fmla="*/ 23 w 222"/>
                    <a:gd name="T91" fmla="*/ 14 h 42"/>
                    <a:gd name="T92" fmla="*/ 17 w 222"/>
                    <a:gd name="T93" fmla="*/ 12 h 42"/>
                    <a:gd name="T94" fmla="*/ 9 w 222"/>
                    <a:gd name="T95" fmla="*/ 6 h 42"/>
                    <a:gd name="T96" fmla="*/ 5 w 222"/>
                    <a:gd name="T97" fmla="*/ 0 h 42"/>
                    <a:gd name="T98" fmla="*/ 4 w 222"/>
                    <a:gd name="T99" fmla="*/ 6 h 42"/>
                    <a:gd name="T100" fmla="*/ 0 w 222"/>
                    <a:gd name="T101" fmla="*/ 10 h 42"/>
                    <a:gd name="T102" fmla="*/ 2 w 222"/>
                    <a:gd name="T103" fmla="*/ 17 h 42"/>
                    <a:gd name="T104" fmla="*/ 5 w 222"/>
                    <a:gd name="T105" fmla="*/ 21 h 42"/>
                    <a:gd name="T106" fmla="*/ 13 w 222"/>
                    <a:gd name="T107" fmla="*/ 25 h 42"/>
                    <a:gd name="T108" fmla="*/ 21 w 222"/>
                    <a:gd name="T109" fmla="*/ 27 h 42"/>
                    <a:gd name="T110" fmla="*/ 29 w 222"/>
                    <a:gd name="T111" fmla="*/ 31 h 4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22"/>
                    <a:gd name="T169" fmla="*/ 0 h 42"/>
                    <a:gd name="T170" fmla="*/ 222 w 222"/>
                    <a:gd name="T171" fmla="*/ 42 h 4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22" h="42">
                      <a:moveTo>
                        <a:pt x="215" y="19"/>
                      </a:moveTo>
                      <a:lnTo>
                        <a:pt x="217" y="19"/>
                      </a:lnTo>
                      <a:lnTo>
                        <a:pt x="219" y="19"/>
                      </a:lnTo>
                      <a:lnTo>
                        <a:pt x="219" y="21"/>
                      </a:lnTo>
                      <a:lnTo>
                        <a:pt x="220" y="21"/>
                      </a:lnTo>
                      <a:lnTo>
                        <a:pt x="222" y="21"/>
                      </a:lnTo>
                      <a:lnTo>
                        <a:pt x="222" y="23"/>
                      </a:lnTo>
                      <a:lnTo>
                        <a:pt x="222" y="25"/>
                      </a:lnTo>
                      <a:lnTo>
                        <a:pt x="222" y="27"/>
                      </a:lnTo>
                      <a:lnTo>
                        <a:pt x="222" y="29"/>
                      </a:lnTo>
                      <a:lnTo>
                        <a:pt x="222" y="31"/>
                      </a:lnTo>
                      <a:lnTo>
                        <a:pt x="222" y="33"/>
                      </a:lnTo>
                      <a:lnTo>
                        <a:pt x="220" y="33"/>
                      </a:lnTo>
                      <a:lnTo>
                        <a:pt x="220" y="35"/>
                      </a:lnTo>
                      <a:lnTo>
                        <a:pt x="219" y="37"/>
                      </a:lnTo>
                      <a:lnTo>
                        <a:pt x="217" y="39"/>
                      </a:lnTo>
                      <a:lnTo>
                        <a:pt x="215" y="40"/>
                      </a:lnTo>
                      <a:lnTo>
                        <a:pt x="213" y="40"/>
                      </a:lnTo>
                      <a:lnTo>
                        <a:pt x="211" y="40"/>
                      </a:lnTo>
                      <a:lnTo>
                        <a:pt x="209" y="42"/>
                      </a:lnTo>
                      <a:lnTo>
                        <a:pt x="207" y="42"/>
                      </a:lnTo>
                      <a:lnTo>
                        <a:pt x="205" y="42"/>
                      </a:lnTo>
                      <a:lnTo>
                        <a:pt x="203" y="42"/>
                      </a:lnTo>
                      <a:lnTo>
                        <a:pt x="201" y="42"/>
                      </a:lnTo>
                      <a:lnTo>
                        <a:pt x="199" y="42"/>
                      </a:lnTo>
                      <a:lnTo>
                        <a:pt x="197" y="42"/>
                      </a:lnTo>
                      <a:lnTo>
                        <a:pt x="195" y="42"/>
                      </a:lnTo>
                      <a:lnTo>
                        <a:pt x="194" y="42"/>
                      </a:lnTo>
                      <a:lnTo>
                        <a:pt x="192" y="42"/>
                      </a:lnTo>
                      <a:lnTo>
                        <a:pt x="190" y="42"/>
                      </a:lnTo>
                      <a:lnTo>
                        <a:pt x="188" y="40"/>
                      </a:lnTo>
                      <a:lnTo>
                        <a:pt x="186" y="40"/>
                      </a:lnTo>
                      <a:lnTo>
                        <a:pt x="184" y="40"/>
                      </a:lnTo>
                      <a:lnTo>
                        <a:pt x="182" y="40"/>
                      </a:lnTo>
                      <a:lnTo>
                        <a:pt x="180" y="40"/>
                      </a:lnTo>
                      <a:lnTo>
                        <a:pt x="178" y="40"/>
                      </a:lnTo>
                      <a:lnTo>
                        <a:pt x="178" y="39"/>
                      </a:lnTo>
                      <a:lnTo>
                        <a:pt x="176" y="39"/>
                      </a:lnTo>
                      <a:lnTo>
                        <a:pt x="174" y="39"/>
                      </a:lnTo>
                      <a:lnTo>
                        <a:pt x="172" y="39"/>
                      </a:lnTo>
                      <a:lnTo>
                        <a:pt x="171" y="39"/>
                      </a:lnTo>
                      <a:lnTo>
                        <a:pt x="171" y="37"/>
                      </a:lnTo>
                      <a:lnTo>
                        <a:pt x="169" y="37"/>
                      </a:lnTo>
                      <a:lnTo>
                        <a:pt x="167" y="37"/>
                      </a:lnTo>
                      <a:lnTo>
                        <a:pt x="165" y="37"/>
                      </a:lnTo>
                      <a:lnTo>
                        <a:pt x="163" y="37"/>
                      </a:lnTo>
                      <a:lnTo>
                        <a:pt x="163" y="35"/>
                      </a:lnTo>
                      <a:lnTo>
                        <a:pt x="161" y="35"/>
                      </a:lnTo>
                      <a:lnTo>
                        <a:pt x="159" y="35"/>
                      </a:lnTo>
                      <a:lnTo>
                        <a:pt x="157" y="35"/>
                      </a:lnTo>
                      <a:lnTo>
                        <a:pt x="155" y="35"/>
                      </a:lnTo>
                      <a:lnTo>
                        <a:pt x="155" y="33"/>
                      </a:lnTo>
                      <a:lnTo>
                        <a:pt x="153" y="33"/>
                      </a:lnTo>
                      <a:lnTo>
                        <a:pt x="151" y="33"/>
                      </a:lnTo>
                      <a:lnTo>
                        <a:pt x="149" y="33"/>
                      </a:lnTo>
                      <a:lnTo>
                        <a:pt x="148" y="33"/>
                      </a:lnTo>
                      <a:lnTo>
                        <a:pt x="146" y="33"/>
                      </a:lnTo>
                      <a:lnTo>
                        <a:pt x="146" y="31"/>
                      </a:lnTo>
                      <a:lnTo>
                        <a:pt x="144" y="31"/>
                      </a:lnTo>
                      <a:lnTo>
                        <a:pt x="142" y="31"/>
                      </a:lnTo>
                      <a:lnTo>
                        <a:pt x="140" y="31"/>
                      </a:lnTo>
                      <a:lnTo>
                        <a:pt x="138" y="31"/>
                      </a:lnTo>
                      <a:lnTo>
                        <a:pt x="136" y="29"/>
                      </a:lnTo>
                      <a:lnTo>
                        <a:pt x="136" y="27"/>
                      </a:lnTo>
                      <a:lnTo>
                        <a:pt x="136" y="25"/>
                      </a:lnTo>
                      <a:lnTo>
                        <a:pt x="134" y="25"/>
                      </a:lnTo>
                      <a:lnTo>
                        <a:pt x="134" y="23"/>
                      </a:lnTo>
                      <a:lnTo>
                        <a:pt x="136" y="23"/>
                      </a:lnTo>
                      <a:lnTo>
                        <a:pt x="138" y="23"/>
                      </a:lnTo>
                      <a:lnTo>
                        <a:pt x="140" y="23"/>
                      </a:lnTo>
                      <a:lnTo>
                        <a:pt x="140" y="21"/>
                      </a:lnTo>
                      <a:lnTo>
                        <a:pt x="142" y="21"/>
                      </a:lnTo>
                      <a:lnTo>
                        <a:pt x="144" y="21"/>
                      </a:lnTo>
                      <a:lnTo>
                        <a:pt x="144" y="19"/>
                      </a:lnTo>
                      <a:lnTo>
                        <a:pt x="146" y="19"/>
                      </a:lnTo>
                      <a:lnTo>
                        <a:pt x="148" y="21"/>
                      </a:lnTo>
                      <a:lnTo>
                        <a:pt x="149" y="21"/>
                      </a:lnTo>
                      <a:lnTo>
                        <a:pt x="149" y="23"/>
                      </a:lnTo>
                      <a:lnTo>
                        <a:pt x="151" y="23"/>
                      </a:lnTo>
                      <a:lnTo>
                        <a:pt x="153" y="23"/>
                      </a:lnTo>
                      <a:lnTo>
                        <a:pt x="153" y="25"/>
                      </a:lnTo>
                      <a:lnTo>
                        <a:pt x="155" y="23"/>
                      </a:lnTo>
                      <a:lnTo>
                        <a:pt x="157" y="23"/>
                      </a:lnTo>
                      <a:lnTo>
                        <a:pt x="157" y="21"/>
                      </a:lnTo>
                      <a:lnTo>
                        <a:pt x="159" y="21"/>
                      </a:lnTo>
                      <a:lnTo>
                        <a:pt x="159" y="23"/>
                      </a:lnTo>
                      <a:lnTo>
                        <a:pt x="161" y="23"/>
                      </a:lnTo>
                      <a:lnTo>
                        <a:pt x="163" y="23"/>
                      </a:lnTo>
                      <a:lnTo>
                        <a:pt x="163" y="25"/>
                      </a:lnTo>
                      <a:lnTo>
                        <a:pt x="165" y="25"/>
                      </a:lnTo>
                      <a:lnTo>
                        <a:pt x="167" y="25"/>
                      </a:lnTo>
                      <a:lnTo>
                        <a:pt x="169" y="25"/>
                      </a:lnTo>
                      <a:lnTo>
                        <a:pt x="169" y="23"/>
                      </a:lnTo>
                      <a:lnTo>
                        <a:pt x="171" y="23"/>
                      </a:lnTo>
                      <a:lnTo>
                        <a:pt x="172" y="23"/>
                      </a:lnTo>
                      <a:lnTo>
                        <a:pt x="172" y="25"/>
                      </a:lnTo>
                      <a:lnTo>
                        <a:pt x="174" y="25"/>
                      </a:lnTo>
                      <a:lnTo>
                        <a:pt x="176" y="25"/>
                      </a:lnTo>
                      <a:lnTo>
                        <a:pt x="176" y="27"/>
                      </a:lnTo>
                      <a:lnTo>
                        <a:pt x="178" y="27"/>
                      </a:lnTo>
                      <a:lnTo>
                        <a:pt x="178" y="25"/>
                      </a:lnTo>
                      <a:lnTo>
                        <a:pt x="180" y="25"/>
                      </a:lnTo>
                      <a:lnTo>
                        <a:pt x="182" y="25"/>
                      </a:lnTo>
                      <a:lnTo>
                        <a:pt x="184" y="25"/>
                      </a:lnTo>
                      <a:lnTo>
                        <a:pt x="184" y="27"/>
                      </a:lnTo>
                      <a:lnTo>
                        <a:pt x="186" y="27"/>
                      </a:lnTo>
                      <a:lnTo>
                        <a:pt x="186" y="25"/>
                      </a:lnTo>
                      <a:lnTo>
                        <a:pt x="188" y="25"/>
                      </a:lnTo>
                      <a:lnTo>
                        <a:pt x="190" y="25"/>
                      </a:lnTo>
                      <a:lnTo>
                        <a:pt x="192" y="25"/>
                      </a:lnTo>
                      <a:lnTo>
                        <a:pt x="194" y="25"/>
                      </a:lnTo>
                      <a:lnTo>
                        <a:pt x="195" y="25"/>
                      </a:lnTo>
                      <a:lnTo>
                        <a:pt x="197" y="25"/>
                      </a:lnTo>
                      <a:lnTo>
                        <a:pt x="199" y="25"/>
                      </a:lnTo>
                      <a:lnTo>
                        <a:pt x="201" y="25"/>
                      </a:lnTo>
                      <a:lnTo>
                        <a:pt x="203" y="25"/>
                      </a:lnTo>
                      <a:lnTo>
                        <a:pt x="205" y="25"/>
                      </a:lnTo>
                      <a:lnTo>
                        <a:pt x="207" y="25"/>
                      </a:lnTo>
                      <a:lnTo>
                        <a:pt x="207" y="23"/>
                      </a:lnTo>
                      <a:lnTo>
                        <a:pt x="209" y="23"/>
                      </a:lnTo>
                      <a:lnTo>
                        <a:pt x="211" y="23"/>
                      </a:lnTo>
                      <a:lnTo>
                        <a:pt x="213" y="21"/>
                      </a:lnTo>
                      <a:lnTo>
                        <a:pt x="215" y="19"/>
                      </a:lnTo>
                      <a:close/>
                      <a:moveTo>
                        <a:pt x="34" y="31"/>
                      </a:moveTo>
                      <a:lnTo>
                        <a:pt x="36" y="33"/>
                      </a:lnTo>
                      <a:lnTo>
                        <a:pt x="38" y="33"/>
                      </a:lnTo>
                      <a:lnTo>
                        <a:pt x="40" y="33"/>
                      </a:lnTo>
                      <a:lnTo>
                        <a:pt x="42" y="33"/>
                      </a:lnTo>
                      <a:lnTo>
                        <a:pt x="44" y="33"/>
                      </a:lnTo>
                      <a:lnTo>
                        <a:pt x="46" y="33"/>
                      </a:lnTo>
                      <a:lnTo>
                        <a:pt x="48" y="33"/>
                      </a:lnTo>
                      <a:lnTo>
                        <a:pt x="50" y="33"/>
                      </a:lnTo>
                      <a:lnTo>
                        <a:pt x="52" y="35"/>
                      </a:lnTo>
                      <a:lnTo>
                        <a:pt x="53" y="35"/>
                      </a:lnTo>
                      <a:lnTo>
                        <a:pt x="55" y="35"/>
                      </a:lnTo>
                      <a:lnTo>
                        <a:pt x="57" y="35"/>
                      </a:lnTo>
                      <a:lnTo>
                        <a:pt x="59" y="35"/>
                      </a:lnTo>
                      <a:lnTo>
                        <a:pt x="59" y="33"/>
                      </a:lnTo>
                      <a:lnTo>
                        <a:pt x="61" y="33"/>
                      </a:lnTo>
                      <a:lnTo>
                        <a:pt x="63" y="33"/>
                      </a:lnTo>
                      <a:lnTo>
                        <a:pt x="65" y="33"/>
                      </a:lnTo>
                      <a:lnTo>
                        <a:pt x="67" y="33"/>
                      </a:lnTo>
                      <a:lnTo>
                        <a:pt x="69" y="33"/>
                      </a:lnTo>
                      <a:lnTo>
                        <a:pt x="71" y="33"/>
                      </a:lnTo>
                      <a:lnTo>
                        <a:pt x="73" y="33"/>
                      </a:lnTo>
                      <a:lnTo>
                        <a:pt x="75" y="33"/>
                      </a:lnTo>
                      <a:lnTo>
                        <a:pt x="76" y="33"/>
                      </a:lnTo>
                      <a:lnTo>
                        <a:pt x="76" y="31"/>
                      </a:lnTo>
                      <a:lnTo>
                        <a:pt x="75" y="31"/>
                      </a:lnTo>
                      <a:lnTo>
                        <a:pt x="73" y="31"/>
                      </a:lnTo>
                      <a:lnTo>
                        <a:pt x="71" y="31"/>
                      </a:lnTo>
                      <a:lnTo>
                        <a:pt x="69" y="31"/>
                      </a:lnTo>
                      <a:lnTo>
                        <a:pt x="69" y="29"/>
                      </a:lnTo>
                      <a:lnTo>
                        <a:pt x="67" y="29"/>
                      </a:lnTo>
                      <a:lnTo>
                        <a:pt x="65" y="29"/>
                      </a:lnTo>
                      <a:lnTo>
                        <a:pt x="63" y="29"/>
                      </a:lnTo>
                      <a:lnTo>
                        <a:pt x="63" y="27"/>
                      </a:lnTo>
                      <a:lnTo>
                        <a:pt x="61" y="27"/>
                      </a:lnTo>
                      <a:lnTo>
                        <a:pt x="59" y="27"/>
                      </a:lnTo>
                      <a:lnTo>
                        <a:pt x="57" y="27"/>
                      </a:lnTo>
                      <a:lnTo>
                        <a:pt x="57" y="25"/>
                      </a:lnTo>
                      <a:lnTo>
                        <a:pt x="55" y="25"/>
                      </a:lnTo>
                      <a:lnTo>
                        <a:pt x="53" y="25"/>
                      </a:lnTo>
                      <a:lnTo>
                        <a:pt x="53" y="23"/>
                      </a:lnTo>
                      <a:lnTo>
                        <a:pt x="52" y="23"/>
                      </a:lnTo>
                      <a:lnTo>
                        <a:pt x="50" y="23"/>
                      </a:lnTo>
                      <a:lnTo>
                        <a:pt x="50" y="21"/>
                      </a:lnTo>
                      <a:lnTo>
                        <a:pt x="48" y="21"/>
                      </a:lnTo>
                      <a:lnTo>
                        <a:pt x="46" y="19"/>
                      </a:lnTo>
                      <a:lnTo>
                        <a:pt x="44" y="19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2" y="16"/>
                      </a:lnTo>
                      <a:lnTo>
                        <a:pt x="40" y="16"/>
                      </a:lnTo>
                      <a:lnTo>
                        <a:pt x="38" y="16"/>
                      </a:lnTo>
                      <a:lnTo>
                        <a:pt x="36" y="16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29" y="16"/>
                      </a:lnTo>
                      <a:lnTo>
                        <a:pt x="27" y="16"/>
                      </a:lnTo>
                      <a:lnTo>
                        <a:pt x="27" y="14"/>
                      </a:lnTo>
                      <a:lnTo>
                        <a:pt x="25" y="14"/>
                      </a:lnTo>
                      <a:lnTo>
                        <a:pt x="23" y="14"/>
                      </a:lnTo>
                      <a:lnTo>
                        <a:pt x="21" y="14"/>
                      </a:lnTo>
                      <a:lnTo>
                        <a:pt x="19" y="14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5" y="10"/>
                      </a:lnTo>
                      <a:lnTo>
                        <a:pt x="13" y="10"/>
                      </a:lnTo>
                      <a:lnTo>
                        <a:pt x="11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29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5" name="Freeform 144"/>
                <p:cNvSpPr>
                  <a:spLocks/>
                </p:cNvSpPr>
                <p:nvPr/>
              </p:nvSpPr>
              <p:spPr bwMode="auto">
                <a:xfrm>
                  <a:off x="3137" y="2699"/>
                  <a:ext cx="88" cy="23"/>
                </a:xfrm>
                <a:custGeom>
                  <a:avLst/>
                  <a:gdLst>
                    <a:gd name="T0" fmla="*/ 81 w 88"/>
                    <a:gd name="T1" fmla="*/ 0 h 23"/>
                    <a:gd name="T2" fmla="*/ 83 w 88"/>
                    <a:gd name="T3" fmla="*/ 0 h 23"/>
                    <a:gd name="T4" fmla="*/ 85 w 88"/>
                    <a:gd name="T5" fmla="*/ 0 h 23"/>
                    <a:gd name="T6" fmla="*/ 86 w 88"/>
                    <a:gd name="T7" fmla="*/ 2 h 23"/>
                    <a:gd name="T8" fmla="*/ 88 w 88"/>
                    <a:gd name="T9" fmla="*/ 4 h 23"/>
                    <a:gd name="T10" fmla="*/ 88 w 88"/>
                    <a:gd name="T11" fmla="*/ 6 h 23"/>
                    <a:gd name="T12" fmla="*/ 88 w 88"/>
                    <a:gd name="T13" fmla="*/ 8 h 23"/>
                    <a:gd name="T14" fmla="*/ 88 w 88"/>
                    <a:gd name="T15" fmla="*/ 12 h 23"/>
                    <a:gd name="T16" fmla="*/ 88 w 88"/>
                    <a:gd name="T17" fmla="*/ 14 h 23"/>
                    <a:gd name="T18" fmla="*/ 86 w 88"/>
                    <a:gd name="T19" fmla="*/ 14 h 23"/>
                    <a:gd name="T20" fmla="*/ 86 w 88"/>
                    <a:gd name="T21" fmla="*/ 16 h 23"/>
                    <a:gd name="T22" fmla="*/ 77 w 88"/>
                    <a:gd name="T23" fmla="*/ 21 h 23"/>
                    <a:gd name="T24" fmla="*/ 63 w 88"/>
                    <a:gd name="T25" fmla="*/ 23 h 23"/>
                    <a:gd name="T26" fmla="*/ 50 w 88"/>
                    <a:gd name="T27" fmla="*/ 21 h 23"/>
                    <a:gd name="T28" fmla="*/ 44 w 88"/>
                    <a:gd name="T29" fmla="*/ 20 h 23"/>
                    <a:gd name="T30" fmla="*/ 38 w 88"/>
                    <a:gd name="T31" fmla="*/ 20 h 23"/>
                    <a:gd name="T32" fmla="*/ 31 w 88"/>
                    <a:gd name="T33" fmla="*/ 18 h 23"/>
                    <a:gd name="T34" fmla="*/ 25 w 88"/>
                    <a:gd name="T35" fmla="*/ 16 h 23"/>
                    <a:gd name="T36" fmla="*/ 19 w 88"/>
                    <a:gd name="T37" fmla="*/ 14 h 23"/>
                    <a:gd name="T38" fmla="*/ 15 w 88"/>
                    <a:gd name="T39" fmla="*/ 14 h 23"/>
                    <a:gd name="T40" fmla="*/ 12 w 88"/>
                    <a:gd name="T41" fmla="*/ 12 h 23"/>
                    <a:gd name="T42" fmla="*/ 6 w 88"/>
                    <a:gd name="T43" fmla="*/ 12 h 23"/>
                    <a:gd name="T44" fmla="*/ 2 w 88"/>
                    <a:gd name="T45" fmla="*/ 10 h 23"/>
                    <a:gd name="T46" fmla="*/ 2 w 88"/>
                    <a:gd name="T47" fmla="*/ 8 h 23"/>
                    <a:gd name="T48" fmla="*/ 2 w 88"/>
                    <a:gd name="T49" fmla="*/ 6 h 23"/>
                    <a:gd name="T50" fmla="*/ 0 w 88"/>
                    <a:gd name="T51" fmla="*/ 4 h 23"/>
                    <a:gd name="T52" fmla="*/ 2 w 88"/>
                    <a:gd name="T53" fmla="*/ 4 h 23"/>
                    <a:gd name="T54" fmla="*/ 6 w 88"/>
                    <a:gd name="T55" fmla="*/ 4 h 23"/>
                    <a:gd name="T56" fmla="*/ 8 w 88"/>
                    <a:gd name="T57" fmla="*/ 2 h 23"/>
                    <a:gd name="T58" fmla="*/ 10 w 88"/>
                    <a:gd name="T59" fmla="*/ 0 h 23"/>
                    <a:gd name="T60" fmla="*/ 14 w 88"/>
                    <a:gd name="T61" fmla="*/ 2 h 23"/>
                    <a:gd name="T62" fmla="*/ 15 w 88"/>
                    <a:gd name="T63" fmla="*/ 2 h 23"/>
                    <a:gd name="T64" fmla="*/ 17 w 88"/>
                    <a:gd name="T65" fmla="*/ 4 h 23"/>
                    <a:gd name="T66" fmla="*/ 19 w 88"/>
                    <a:gd name="T67" fmla="*/ 6 h 23"/>
                    <a:gd name="T68" fmla="*/ 23 w 88"/>
                    <a:gd name="T69" fmla="*/ 4 h 23"/>
                    <a:gd name="T70" fmla="*/ 25 w 88"/>
                    <a:gd name="T71" fmla="*/ 4 h 23"/>
                    <a:gd name="T72" fmla="*/ 27 w 88"/>
                    <a:gd name="T73" fmla="*/ 4 h 23"/>
                    <a:gd name="T74" fmla="*/ 31 w 88"/>
                    <a:gd name="T75" fmla="*/ 6 h 23"/>
                    <a:gd name="T76" fmla="*/ 33 w 88"/>
                    <a:gd name="T77" fmla="*/ 6 h 23"/>
                    <a:gd name="T78" fmla="*/ 35 w 88"/>
                    <a:gd name="T79" fmla="*/ 6 h 23"/>
                    <a:gd name="T80" fmla="*/ 37 w 88"/>
                    <a:gd name="T81" fmla="*/ 4 h 23"/>
                    <a:gd name="T82" fmla="*/ 38 w 88"/>
                    <a:gd name="T83" fmla="*/ 4 h 23"/>
                    <a:gd name="T84" fmla="*/ 40 w 88"/>
                    <a:gd name="T85" fmla="*/ 6 h 23"/>
                    <a:gd name="T86" fmla="*/ 42 w 88"/>
                    <a:gd name="T87" fmla="*/ 6 h 23"/>
                    <a:gd name="T88" fmla="*/ 44 w 88"/>
                    <a:gd name="T89" fmla="*/ 8 h 23"/>
                    <a:gd name="T90" fmla="*/ 44 w 88"/>
                    <a:gd name="T91" fmla="*/ 6 h 23"/>
                    <a:gd name="T92" fmla="*/ 46 w 88"/>
                    <a:gd name="T93" fmla="*/ 6 h 23"/>
                    <a:gd name="T94" fmla="*/ 48 w 88"/>
                    <a:gd name="T95" fmla="*/ 6 h 23"/>
                    <a:gd name="T96" fmla="*/ 50 w 88"/>
                    <a:gd name="T97" fmla="*/ 6 h 23"/>
                    <a:gd name="T98" fmla="*/ 52 w 88"/>
                    <a:gd name="T99" fmla="*/ 6 h 23"/>
                    <a:gd name="T100" fmla="*/ 60 w 88"/>
                    <a:gd name="T101" fmla="*/ 6 h 23"/>
                    <a:gd name="T102" fmla="*/ 67 w 88"/>
                    <a:gd name="T103" fmla="*/ 6 h 23"/>
                    <a:gd name="T104" fmla="*/ 75 w 88"/>
                    <a:gd name="T105" fmla="*/ 4 h 23"/>
                    <a:gd name="T106" fmla="*/ 81 w 88"/>
                    <a:gd name="T107" fmla="*/ 0 h 2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88"/>
                    <a:gd name="T163" fmla="*/ 0 h 23"/>
                    <a:gd name="T164" fmla="*/ 88 w 88"/>
                    <a:gd name="T165" fmla="*/ 23 h 23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88" h="23">
                      <a:moveTo>
                        <a:pt x="81" y="0"/>
                      </a:moveTo>
                      <a:lnTo>
                        <a:pt x="83" y="0"/>
                      </a:lnTo>
                      <a:lnTo>
                        <a:pt x="85" y="0"/>
                      </a:lnTo>
                      <a:lnTo>
                        <a:pt x="86" y="2"/>
                      </a:lnTo>
                      <a:lnTo>
                        <a:pt x="88" y="4"/>
                      </a:lnTo>
                      <a:lnTo>
                        <a:pt x="88" y="6"/>
                      </a:lnTo>
                      <a:lnTo>
                        <a:pt x="88" y="8"/>
                      </a:lnTo>
                      <a:lnTo>
                        <a:pt x="88" y="12"/>
                      </a:lnTo>
                      <a:lnTo>
                        <a:pt x="88" y="14"/>
                      </a:lnTo>
                      <a:lnTo>
                        <a:pt x="86" y="14"/>
                      </a:lnTo>
                      <a:lnTo>
                        <a:pt x="86" y="16"/>
                      </a:lnTo>
                      <a:lnTo>
                        <a:pt x="77" y="21"/>
                      </a:lnTo>
                      <a:lnTo>
                        <a:pt x="63" y="23"/>
                      </a:lnTo>
                      <a:lnTo>
                        <a:pt x="50" y="21"/>
                      </a:lnTo>
                      <a:lnTo>
                        <a:pt x="44" y="20"/>
                      </a:lnTo>
                      <a:lnTo>
                        <a:pt x="38" y="20"/>
                      </a:lnTo>
                      <a:lnTo>
                        <a:pt x="31" y="18"/>
                      </a:lnTo>
                      <a:lnTo>
                        <a:pt x="25" y="16"/>
                      </a:lnTo>
                      <a:lnTo>
                        <a:pt x="19" y="14"/>
                      </a:lnTo>
                      <a:lnTo>
                        <a:pt x="15" y="14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4"/>
                      </a:lnTo>
                      <a:lnTo>
                        <a:pt x="19" y="6"/>
                      </a:lnTo>
                      <a:lnTo>
                        <a:pt x="23" y="4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31" y="6"/>
                      </a:lnTo>
                      <a:lnTo>
                        <a:pt x="33" y="6"/>
                      </a:lnTo>
                      <a:lnTo>
                        <a:pt x="35" y="6"/>
                      </a:ln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40" y="6"/>
                      </a:lnTo>
                      <a:lnTo>
                        <a:pt x="42" y="6"/>
                      </a:lnTo>
                      <a:lnTo>
                        <a:pt x="44" y="8"/>
                      </a:lnTo>
                      <a:lnTo>
                        <a:pt x="44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50" y="6"/>
                      </a:lnTo>
                      <a:lnTo>
                        <a:pt x="52" y="6"/>
                      </a:lnTo>
                      <a:lnTo>
                        <a:pt x="60" y="6"/>
                      </a:lnTo>
                      <a:lnTo>
                        <a:pt x="67" y="6"/>
                      </a:lnTo>
                      <a:lnTo>
                        <a:pt x="75" y="4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6" name="Freeform 145"/>
                <p:cNvSpPr>
                  <a:spLocks/>
                </p:cNvSpPr>
                <p:nvPr/>
              </p:nvSpPr>
              <p:spPr bwMode="auto">
                <a:xfrm>
                  <a:off x="3003" y="2680"/>
                  <a:ext cx="76" cy="35"/>
                </a:xfrm>
                <a:custGeom>
                  <a:avLst/>
                  <a:gdLst>
                    <a:gd name="T0" fmla="*/ 34 w 76"/>
                    <a:gd name="T1" fmla="*/ 31 h 35"/>
                    <a:gd name="T2" fmla="*/ 40 w 76"/>
                    <a:gd name="T3" fmla="*/ 33 h 35"/>
                    <a:gd name="T4" fmla="*/ 44 w 76"/>
                    <a:gd name="T5" fmla="*/ 33 h 35"/>
                    <a:gd name="T6" fmla="*/ 48 w 76"/>
                    <a:gd name="T7" fmla="*/ 33 h 35"/>
                    <a:gd name="T8" fmla="*/ 52 w 76"/>
                    <a:gd name="T9" fmla="*/ 35 h 35"/>
                    <a:gd name="T10" fmla="*/ 55 w 76"/>
                    <a:gd name="T11" fmla="*/ 35 h 35"/>
                    <a:gd name="T12" fmla="*/ 63 w 76"/>
                    <a:gd name="T13" fmla="*/ 33 h 35"/>
                    <a:gd name="T14" fmla="*/ 71 w 76"/>
                    <a:gd name="T15" fmla="*/ 33 h 35"/>
                    <a:gd name="T16" fmla="*/ 76 w 76"/>
                    <a:gd name="T17" fmla="*/ 31 h 35"/>
                    <a:gd name="T18" fmla="*/ 71 w 76"/>
                    <a:gd name="T19" fmla="*/ 31 h 35"/>
                    <a:gd name="T20" fmla="*/ 67 w 76"/>
                    <a:gd name="T21" fmla="*/ 29 h 35"/>
                    <a:gd name="T22" fmla="*/ 61 w 76"/>
                    <a:gd name="T23" fmla="*/ 27 h 35"/>
                    <a:gd name="T24" fmla="*/ 55 w 76"/>
                    <a:gd name="T25" fmla="*/ 25 h 35"/>
                    <a:gd name="T26" fmla="*/ 52 w 76"/>
                    <a:gd name="T27" fmla="*/ 23 h 35"/>
                    <a:gd name="T28" fmla="*/ 48 w 76"/>
                    <a:gd name="T29" fmla="*/ 21 h 35"/>
                    <a:gd name="T30" fmla="*/ 46 w 76"/>
                    <a:gd name="T31" fmla="*/ 19 h 35"/>
                    <a:gd name="T32" fmla="*/ 42 w 76"/>
                    <a:gd name="T33" fmla="*/ 17 h 35"/>
                    <a:gd name="T34" fmla="*/ 32 w 76"/>
                    <a:gd name="T35" fmla="*/ 16 h 35"/>
                    <a:gd name="T36" fmla="*/ 23 w 76"/>
                    <a:gd name="T37" fmla="*/ 14 h 35"/>
                    <a:gd name="T38" fmla="*/ 13 w 76"/>
                    <a:gd name="T39" fmla="*/ 10 h 35"/>
                    <a:gd name="T40" fmla="*/ 7 w 76"/>
                    <a:gd name="T41" fmla="*/ 0 h 35"/>
                    <a:gd name="T42" fmla="*/ 5 w 76"/>
                    <a:gd name="T43" fmla="*/ 2 h 35"/>
                    <a:gd name="T44" fmla="*/ 5 w 76"/>
                    <a:gd name="T45" fmla="*/ 4 h 35"/>
                    <a:gd name="T46" fmla="*/ 4 w 76"/>
                    <a:gd name="T47" fmla="*/ 4 h 35"/>
                    <a:gd name="T48" fmla="*/ 4 w 76"/>
                    <a:gd name="T49" fmla="*/ 6 h 35"/>
                    <a:gd name="T50" fmla="*/ 2 w 76"/>
                    <a:gd name="T51" fmla="*/ 8 h 35"/>
                    <a:gd name="T52" fmla="*/ 0 w 76"/>
                    <a:gd name="T53" fmla="*/ 10 h 35"/>
                    <a:gd name="T54" fmla="*/ 0 w 76"/>
                    <a:gd name="T55" fmla="*/ 14 h 35"/>
                    <a:gd name="T56" fmla="*/ 2 w 76"/>
                    <a:gd name="T57" fmla="*/ 17 h 35"/>
                    <a:gd name="T58" fmla="*/ 4 w 76"/>
                    <a:gd name="T59" fmla="*/ 17 h 35"/>
                    <a:gd name="T60" fmla="*/ 4 w 76"/>
                    <a:gd name="T61" fmla="*/ 19 h 35"/>
                    <a:gd name="T62" fmla="*/ 5 w 76"/>
                    <a:gd name="T63" fmla="*/ 19 h 35"/>
                    <a:gd name="T64" fmla="*/ 11 w 76"/>
                    <a:gd name="T65" fmla="*/ 23 h 35"/>
                    <a:gd name="T66" fmla="*/ 19 w 76"/>
                    <a:gd name="T67" fmla="*/ 27 h 35"/>
                    <a:gd name="T68" fmla="*/ 29 w 76"/>
                    <a:gd name="T69" fmla="*/ 31 h 35"/>
                    <a:gd name="T70" fmla="*/ 34 w 76"/>
                    <a:gd name="T71" fmla="*/ 31 h 3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6"/>
                    <a:gd name="T109" fmla="*/ 0 h 35"/>
                    <a:gd name="T110" fmla="*/ 76 w 76"/>
                    <a:gd name="T111" fmla="*/ 35 h 3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6" h="35">
                      <a:moveTo>
                        <a:pt x="34" y="31"/>
                      </a:moveTo>
                      <a:lnTo>
                        <a:pt x="40" y="33"/>
                      </a:lnTo>
                      <a:lnTo>
                        <a:pt x="44" y="33"/>
                      </a:lnTo>
                      <a:lnTo>
                        <a:pt x="48" y="33"/>
                      </a:lnTo>
                      <a:lnTo>
                        <a:pt x="52" y="35"/>
                      </a:lnTo>
                      <a:lnTo>
                        <a:pt x="55" y="35"/>
                      </a:lnTo>
                      <a:lnTo>
                        <a:pt x="63" y="33"/>
                      </a:lnTo>
                      <a:lnTo>
                        <a:pt x="71" y="33"/>
                      </a:lnTo>
                      <a:lnTo>
                        <a:pt x="76" y="31"/>
                      </a:lnTo>
                      <a:lnTo>
                        <a:pt x="71" y="31"/>
                      </a:lnTo>
                      <a:lnTo>
                        <a:pt x="67" y="29"/>
                      </a:lnTo>
                      <a:lnTo>
                        <a:pt x="61" y="27"/>
                      </a:lnTo>
                      <a:lnTo>
                        <a:pt x="55" y="25"/>
                      </a:lnTo>
                      <a:lnTo>
                        <a:pt x="52" y="23"/>
                      </a:lnTo>
                      <a:lnTo>
                        <a:pt x="48" y="21"/>
                      </a:lnTo>
                      <a:lnTo>
                        <a:pt x="46" y="19"/>
                      </a:lnTo>
                      <a:lnTo>
                        <a:pt x="42" y="17"/>
                      </a:lnTo>
                      <a:lnTo>
                        <a:pt x="32" y="16"/>
                      </a:lnTo>
                      <a:lnTo>
                        <a:pt x="23" y="14"/>
                      </a:lnTo>
                      <a:lnTo>
                        <a:pt x="13" y="1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5" y="19"/>
                      </a:lnTo>
                      <a:lnTo>
                        <a:pt x="11" y="23"/>
                      </a:lnTo>
                      <a:lnTo>
                        <a:pt x="19" y="27"/>
                      </a:lnTo>
                      <a:lnTo>
                        <a:pt x="29" y="31"/>
                      </a:lnTo>
                      <a:lnTo>
                        <a:pt x="34" y="3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7" name="Freeform 146"/>
                <p:cNvSpPr>
                  <a:spLocks noEditPoints="1"/>
                </p:cNvSpPr>
                <p:nvPr/>
              </p:nvSpPr>
              <p:spPr bwMode="auto">
                <a:xfrm>
                  <a:off x="2984" y="2680"/>
                  <a:ext cx="211" cy="27"/>
                </a:xfrm>
                <a:custGeom>
                  <a:avLst/>
                  <a:gdLst>
                    <a:gd name="T0" fmla="*/ 211 w 211"/>
                    <a:gd name="T1" fmla="*/ 19 h 27"/>
                    <a:gd name="T2" fmla="*/ 207 w 211"/>
                    <a:gd name="T3" fmla="*/ 23 h 27"/>
                    <a:gd name="T4" fmla="*/ 205 w 211"/>
                    <a:gd name="T5" fmla="*/ 27 h 27"/>
                    <a:gd name="T6" fmla="*/ 201 w 211"/>
                    <a:gd name="T7" fmla="*/ 25 h 27"/>
                    <a:gd name="T8" fmla="*/ 197 w 211"/>
                    <a:gd name="T9" fmla="*/ 27 h 27"/>
                    <a:gd name="T10" fmla="*/ 193 w 211"/>
                    <a:gd name="T11" fmla="*/ 25 h 27"/>
                    <a:gd name="T12" fmla="*/ 190 w 211"/>
                    <a:gd name="T13" fmla="*/ 23 h 27"/>
                    <a:gd name="T14" fmla="*/ 186 w 211"/>
                    <a:gd name="T15" fmla="*/ 25 h 27"/>
                    <a:gd name="T16" fmla="*/ 182 w 211"/>
                    <a:gd name="T17" fmla="*/ 23 h 27"/>
                    <a:gd name="T18" fmla="*/ 178 w 211"/>
                    <a:gd name="T19" fmla="*/ 21 h 27"/>
                    <a:gd name="T20" fmla="*/ 174 w 211"/>
                    <a:gd name="T21" fmla="*/ 23 h 27"/>
                    <a:gd name="T22" fmla="*/ 170 w 211"/>
                    <a:gd name="T23" fmla="*/ 23 h 27"/>
                    <a:gd name="T24" fmla="*/ 167 w 211"/>
                    <a:gd name="T25" fmla="*/ 21 h 27"/>
                    <a:gd name="T26" fmla="*/ 163 w 211"/>
                    <a:gd name="T27" fmla="*/ 21 h 27"/>
                    <a:gd name="T28" fmla="*/ 159 w 211"/>
                    <a:gd name="T29" fmla="*/ 23 h 27"/>
                    <a:gd name="T30" fmla="*/ 153 w 211"/>
                    <a:gd name="T31" fmla="*/ 23 h 27"/>
                    <a:gd name="T32" fmla="*/ 149 w 211"/>
                    <a:gd name="T33" fmla="*/ 21 h 27"/>
                    <a:gd name="T34" fmla="*/ 145 w 211"/>
                    <a:gd name="T35" fmla="*/ 19 h 27"/>
                    <a:gd name="T36" fmla="*/ 149 w 211"/>
                    <a:gd name="T37" fmla="*/ 14 h 27"/>
                    <a:gd name="T38" fmla="*/ 153 w 211"/>
                    <a:gd name="T39" fmla="*/ 8 h 27"/>
                    <a:gd name="T40" fmla="*/ 153 w 211"/>
                    <a:gd name="T41" fmla="*/ 10 h 27"/>
                    <a:gd name="T42" fmla="*/ 159 w 211"/>
                    <a:gd name="T43" fmla="*/ 12 h 27"/>
                    <a:gd name="T44" fmla="*/ 163 w 211"/>
                    <a:gd name="T45" fmla="*/ 12 h 27"/>
                    <a:gd name="T46" fmla="*/ 168 w 211"/>
                    <a:gd name="T47" fmla="*/ 12 h 27"/>
                    <a:gd name="T48" fmla="*/ 170 w 211"/>
                    <a:gd name="T49" fmla="*/ 16 h 27"/>
                    <a:gd name="T50" fmla="*/ 176 w 211"/>
                    <a:gd name="T51" fmla="*/ 14 h 27"/>
                    <a:gd name="T52" fmla="*/ 180 w 211"/>
                    <a:gd name="T53" fmla="*/ 12 h 27"/>
                    <a:gd name="T54" fmla="*/ 184 w 211"/>
                    <a:gd name="T55" fmla="*/ 14 h 27"/>
                    <a:gd name="T56" fmla="*/ 186 w 211"/>
                    <a:gd name="T57" fmla="*/ 17 h 27"/>
                    <a:gd name="T58" fmla="*/ 190 w 211"/>
                    <a:gd name="T59" fmla="*/ 16 h 27"/>
                    <a:gd name="T60" fmla="*/ 195 w 211"/>
                    <a:gd name="T61" fmla="*/ 14 h 27"/>
                    <a:gd name="T62" fmla="*/ 197 w 211"/>
                    <a:gd name="T63" fmla="*/ 17 h 27"/>
                    <a:gd name="T64" fmla="*/ 201 w 211"/>
                    <a:gd name="T65" fmla="*/ 16 h 27"/>
                    <a:gd name="T66" fmla="*/ 205 w 211"/>
                    <a:gd name="T67" fmla="*/ 14 h 27"/>
                    <a:gd name="T68" fmla="*/ 207 w 211"/>
                    <a:gd name="T69" fmla="*/ 14 h 27"/>
                    <a:gd name="T70" fmla="*/ 211 w 211"/>
                    <a:gd name="T71" fmla="*/ 10 h 27"/>
                    <a:gd name="T72" fmla="*/ 7 w 211"/>
                    <a:gd name="T73" fmla="*/ 12 h 27"/>
                    <a:gd name="T74" fmla="*/ 11 w 211"/>
                    <a:gd name="T75" fmla="*/ 10 h 27"/>
                    <a:gd name="T76" fmla="*/ 13 w 211"/>
                    <a:gd name="T77" fmla="*/ 14 h 27"/>
                    <a:gd name="T78" fmla="*/ 17 w 211"/>
                    <a:gd name="T79" fmla="*/ 12 h 27"/>
                    <a:gd name="T80" fmla="*/ 19 w 211"/>
                    <a:gd name="T81" fmla="*/ 8 h 27"/>
                    <a:gd name="T82" fmla="*/ 17 w 211"/>
                    <a:gd name="T83" fmla="*/ 8 h 27"/>
                    <a:gd name="T84" fmla="*/ 13 w 211"/>
                    <a:gd name="T85" fmla="*/ 4 h 27"/>
                    <a:gd name="T86" fmla="*/ 7 w 211"/>
                    <a:gd name="T87" fmla="*/ 4 h 27"/>
                    <a:gd name="T88" fmla="*/ 3 w 211"/>
                    <a:gd name="T89" fmla="*/ 2 h 27"/>
                    <a:gd name="T90" fmla="*/ 0 w 211"/>
                    <a:gd name="T91" fmla="*/ 0 h 27"/>
                    <a:gd name="T92" fmla="*/ 0 w 211"/>
                    <a:gd name="T93" fmla="*/ 6 h 27"/>
                    <a:gd name="T94" fmla="*/ 0 w 211"/>
                    <a:gd name="T95" fmla="*/ 8 h 27"/>
                    <a:gd name="T96" fmla="*/ 3 w 211"/>
                    <a:gd name="T97" fmla="*/ 12 h 27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1"/>
                    <a:gd name="T148" fmla="*/ 0 h 27"/>
                    <a:gd name="T149" fmla="*/ 211 w 211"/>
                    <a:gd name="T150" fmla="*/ 27 h 27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1" h="27">
                      <a:moveTo>
                        <a:pt x="211" y="10"/>
                      </a:moveTo>
                      <a:lnTo>
                        <a:pt x="211" y="17"/>
                      </a:lnTo>
                      <a:lnTo>
                        <a:pt x="211" y="19"/>
                      </a:lnTo>
                      <a:lnTo>
                        <a:pt x="209" y="21"/>
                      </a:lnTo>
                      <a:lnTo>
                        <a:pt x="209" y="23"/>
                      </a:lnTo>
                      <a:lnTo>
                        <a:pt x="207" y="23"/>
                      </a:lnTo>
                      <a:lnTo>
                        <a:pt x="207" y="25"/>
                      </a:lnTo>
                      <a:lnTo>
                        <a:pt x="205" y="25"/>
                      </a:lnTo>
                      <a:lnTo>
                        <a:pt x="205" y="27"/>
                      </a:lnTo>
                      <a:lnTo>
                        <a:pt x="203" y="27"/>
                      </a:lnTo>
                      <a:lnTo>
                        <a:pt x="203" y="25"/>
                      </a:lnTo>
                      <a:lnTo>
                        <a:pt x="201" y="25"/>
                      </a:lnTo>
                      <a:lnTo>
                        <a:pt x="199" y="25"/>
                      </a:lnTo>
                      <a:lnTo>
                        <a:pt x="197" y="25"/>
                      </a:lnTo>
                      <a:lnTo>
                        <a:pt x="197" y="27"/>
                      </a:lnTo>
                      <a:lnTo>
                        <a:pt x="195" y="27"/>
                      </a:lnTo>
                      <a:lnTo>
                        <a:pt x="195" y="25"/>
                      </a:lnTo>
                      <a:lnTo>
                        <a:pt x="193" y="25"/>
                      </a:lnTo>
                      <a:lnTo>
                        <a:pt x="191" y="25"/>
                      </a:lnTo>
                      <a:lnTo>
                        <a:pt x="191" y="23"/>
                      </a:lnTo>
                      <a:lnTo>
                        <a:pt x="190" y="23"/>
                      </a:lnTo>
                      <a:lnTo>
                        <a:pt x="188" y="23"/>
                      </a:lnTo>
                      <a:lnTo>
                        <a:pt x="188" y="25"/>
                      </a:lnTo>
                      <a:lnTo>
                        <a:pt x="186" y="25"/>
                      </a:lnTo>
                      <a:lnTo>
                        <a:pt x="184" y="25"/>
                      </a:lnTo>
                      <a:lnTo>
                        <a:pt x="182" y="25"/>
                      </a:lnTo>
                      <a:lnTo>
                        <a:pt x="182" y="23"/>
                      </a:lnTo>
                      <a:lnTo>
                        <a:pt x="180" y="23"/>
                      </a:lnTo>
                      <a:lnTo>
                        <a:pt x="178" y="23"/>
                      </a:lnTo>
                      <a:lnTo>
                        <a:pt x="178" y="21"/>
                      </a:lnTo>
                      <a:lnTo>
                        <a:pt x="176" y="21"/>
                      </a:lnTo>
                      <a:lnTo>
                        <a:pt x="176" y="23"/>
                      </a:lnTo>
                      <a:lnTo>
                        <a:pt x="174" y="23"/>
                      </a:lnTo>
                      <a:lnTo>
                        <a:pt x="172" y="25"/>
                      </a:lnTo>
                      <a:lnTo>
                        <a:pt x="172" y="23"/>
                      </a:lnTo>
                      <a:lnTo>
                        <a:pt x="170" y="23"/>
                      </a:lnTo>
                      <a:lnTo>
                        <a:pt x="168" y="23"/>
                      </a:lnTo>
                      <a:lnTo>
                        <a:pt x="168" y="21"/>
                      </a:lnTo>
                      <a:lnTo>
                        <a:pt x="167" y="21"/>
                      </a:lnTo>
                      <a:lnTo>
                        <a:pt x="165" y="19"/>
                      </a:lnTo>
                      <a:lnTo>
                        <a:pt x="163" y="19"/>
                      </a:lnTo>
                      <a:lnTo>
                        <a:pt x="163" y="21"/>
                      </a:lnTo>
                      <a:lnTo>
                        <a:pt x="161" y="21"/>
                      </a:lnTo>
                      <a:lnTo>
                        <a:pt x="159" y="21"/>
                      </a:lnTo>
                      <a:lnTo>
                        <a:pt x="159" y="23"/>
                      </a:lnTo>
                      <a:lnTo>
                        <a:pt x="157" y="23"/>
                      </a:lnTo>
                      <a:lnTo>
                        <a:pt x="155" y="23"/>
                      </a:lnTo>
                      <a:lnTo>
                        <a:pt x="153" y="23"/>
                      </a:lnTo>
                      <a:lnTo>
                        <a:pt x="151" y="23"/>
                      </a:lnTo>
                      <a:lnTo>
                        <a:pt x="151" y="21"/>
                      </a:lnTo>
                      <a:lnTo>
                        <a:pt x="149" y="21"/>
                      </a:lnTo>
                      <a:lnTo>
                        <a:pt x="147" y="21"/>
                      </a:lnTo>
                      <a:lnTo>
                        <a:pt x="147" y="19"/>
                      </a:lnTo>
                      <a:lnTo>
                        <a:pt x="145" y="19"/>
                      </a:lnTo>
                      <a:lnTo>
                        <a:pt x="145" y="17"/>
                      </a:lnTo>
                      <a:lnTo>
                        <a:pt x="147" y="16"/>
                      </a:lnTo>
                      <a:lnTo>
                        <a:pt x="149" y="14"/>
                      </a:lnTo>
                      <a:lnTo>
                        <a:pt x="151" y="12"/>
                      </a:lnTo>
                      <a:lnTo>
                        <a:pt x="151" y="10"/>
                      </a:lnTo>
                      <a:lnTo>
                        <a:pt x="153" y="8"/>
                      </a:lnTo>
                      <a:lnTo>
                        <a:pt x="153" y="6"/>
                      </a:lnTo>
                      <a:lnTo>
                        <a:pt x="153" y="8"/>
                      </a:lnTo>
                      <a:lnTo>
                        <a:pt x="153" y="10"/>
                      </a:lnTo>
                      <a:lnTo>
                        <a:pt x="155" y="12"/>
                      </a:lnTo>
                      <a:lnTo>
                        <a:pt x="157" y="12"/>
                      </a:lnTo>
                      <a:lnTo>
                        <a:pt x="159" y="12"/>
                      </a:lnTo>
                      <a:lnTo>
                        <a:pt x="159" y="14"/>
                      </a:lnTo>
                      <a:lnTo>
                        <a:pt x="161" y="14"/>
                      </a:lnTo>
                      <a:lnTo>
                        <a:pt x="163" y="12"/>
                      </a:lnTo>
                      <a:lnTo>
                        <a:pt x="165" y="12"/>
                      </a:lnTo>
                      <a:lnTo>
                        <a:pt x="167" y="12"/>
                      </a:lnTo>
                      <a:lnTo>
                        <a:pt x="168" y="12"/>
                      </a:lnTo>
                      <a:lnTo>
                        <a:pt x="168" y="14"/>
                      </a:lnTo>
                      <a:lnTo>
                        <a:pt x="170" y="14"/>
                      </a:lnTo>
                      <a:lnTo>
                        <a:pt x="170" y="16"/>
                      </a:lnTo>
                      <a:lnTo>
                        <a:pt x="172" y="16"/>
                      </a:lnTo>
                      <a:lnTo>
                        <a:pt x="174" y="16"/>
                      </a:lnTo>
                      <a:lnTo>
                        <a:pt x="176" y="14"/>
                      </a:lnTo>
                      <a:lnTo>
                        <a:pt x="178" y="14"/>
                      </a:lnTo>
                      <a:lnTo>
                        <a:pt x="178" y="12"/>
                      </a:lnTo>
                      <a:lnTo>
                        <a:pt x="180" y="12"/>
                      </a:lnTo>
                      <a:lnTo>
                        <a:pt x="182" y="12"/>
                      </a:lnTo>
                      <a:lnTo>
                        <a:pt x="182" y="14"/>
                      </a:lnTo>
                      <a:lnTo>
                        <a:pt x="184" y="14"/>
                      </a:lnTo>
                      <a:lnTo>
                        <a:pt x="184" y="16"/>
                      </a:lnTo>
                      <a:lnTo>
                        <a:pt x="186" y="16"/>
                      </a:lnTo>
                      <a:lnTo>
                        <a:pt x="186" y="17"/>
                      </a:lnTo>
                      <a:lnTo>
                        <a:pt x="188" y="17"/>
                      </a:lnTo>
                      <a:lnTo>
                        <a:pt x="188" y="16"/>
                      </a:lnTo>
                      <a:lnTo>
                        <a:pt x="190" y="16"/>
                      </a:lnTo>
                      <a:lnTo>
                        <a:pt x="191" y="14"/>
                      </a:lnTo>
                      <a:lnTo>
                        <a:pt x="193" y="14"/>
                      </a:lnTo>
                      <a:lnTo>
                        <a:pt x="195" y="14"/>
                      </a:lnTo>
                      <a:lnTo>
                        <a:pt x="195" y="16"/>
                      </a:lnTo>
                      <a:lnTo>
                        <a:pt x="197" y="16"/>
                      </a:lnTo>
                      <a:lnTo>
                        <a:pt x="197" y="17"/>
                      </a:lnTo>
                      <a:lnTo>
                        <a:pt x="199" y="17"/>
                      </a:lnTo>
                      <a:lnTo>
                        <a:pt x="199" y="16"/>
                      </a:lnTo>
                      <a:lnTo>
                        <a:pt x="201" y="16"/>
                      </a:lnTo>
                      <a:lnTo>
                        <a:pt x="201" y="14"/>
                      </a:lnTo>
                      <a:lnTo>
                        <a:pt x="203" y="14"/>
                      </a:lnTo>
                      <a:lnTo>
                        <a:pt x="205" y="14"/>
                      </a:lnTo>
                      <a:lnTo>
                        <a:pt x="205" y="16"/>
                      </a:lnTo>
                      <a:lnTo>
                        <a:pt x="207" y="16"/>
                      </a:lnTo>
                      <a:lnTo>
                        <a:pt x="207" y="14"/>
                      </a:lnTo>
                      <a:lnTo>
                        <a:pt x="209" y="14"/>
                      </a:lnTo>
                      <a:lnTo>
                        <a:pt x="209" y="12"/>
                      </a:lnTo>
                      <a:lnTo>
                        <a:pt x="211" y="10"/>
                      </a:lnTo>
                      <a:close/>
                      <a:moveTo>
                        <a:pt x="3" y="12"/>
                      </a:move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9" y="12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3FB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8" name="Freeform 147"/>
                <p:cNvSpPr>
                  <a:spLocks/>
                </p:cNvSpPr>
                <p:nvPr/>
              </p:nvSpPr>
              <p:spPr bwMode="auto">
                <a:xfrm>
                  <a:off x="3129" y="2686"/>
                  <a:ext cx="66" cy="21"/>
                </a:xfrm>
                <a:custGeom>
                  <a:avLst/>
                  <a:gdLst>
                    <a:gd name="T0" fmla="*/ 66 w 66"/>
                    <a:gd name="T1" fmla="*/ 11 h 21"/>
                    <a:gd name="T2" fmla="*/ 64 w 66"/>
                    <a:gd name="T3" fmla="*/ 17 h 21"/>
                    <a:gd name="T4" fmla="*/ 60 w 66"/>
                    <a:gd name="T5" fmla="*/ 19 h 21"/>
                    <a:gd name="T6" fmla="*/ 56 w 66"/>
                    <a:gd name="T7" fmla="*/ 19 h 21"/>
                    <a:gd name="T8" fmla="*/ 52 w 66"/>
                    <a:gd name="T9" fmla="*/ 19 h 21"/>
                    <a:gd name="T10" fmla="*/ 50 w 66"/>
                    <a:gd name="T11" fmla="*/ 19 h 21"/>
                    <a:gd name="T12" fmla="*/ 46 w 66"/>
                    <a:gd name="T13" fmla="*/ 17 h 21"/>
                    <a:gd name="T14" fmla="*/ 43 w 66"/>
                    <a:gd name="T15" fmla="*/ 19 h 21"/>
                    <a:gd name="T16" fmla="*/ 39 w 66"/>
                    <a:gd name="T17" fmla="*/ 19 h 21"/>
                    <a:gd name="T18" fmla="*/ 33 w 66"/>
                    <a:gd name="T19" fmla="*/ 17 h 21"/>
                    <a:gd name="T20" fmla="*/ 27 w 66"/>
                    <a:gd name="T21" fmla="*/ 19 h 21"/>
                    <a:gd name="T22" fmla="*/ 23 w 66"/>
                    <a:gd name="T23" fmla="*/ 15 h 21"/>
                    <a:gd name="T24" fmla="*/ 18 w 66"/>
                    <a:gd name="T25" fmla="*/ 13 h 21"/>
                    <a:gd name="T26" fmla="*/ 14 w 66"/>
                    <a:gd name="T27" fmla="*/ 17 h 21"/>
                    <a:gd name="T28" fmla="*/ 8 w 66"/>
                    <a:gd name="T29" fmla="*/ 17 h 21"/>
                    <a:gd name="T30" fmla="*/ 4 w 66"/>
                    <a:gd name="T31" fmla="*/ 15 h 21"/>
                    <a:gd name="T32" fmla="*/ 0 w 66"/>
                    <a:gd name="T33" fmla="*/ 11 h 21"/>
                    <a:gd name="T34" fmla="*/ 4 w 66"/>
                    <a:gd name="T35" fmla="*/ 8 h 21"/>
                    <a:gd name="T36" fmla="*/ 8 w 66"/>
                    <a:gd name="T37" fmla="*/ 0 h 21"/>
                    <a:gd name="T38" fmla="*/ 12 w 66"/>
                    <a:gd name="T39" fmla="*/ 6 h 21"/>
                    <a:gd name="T40" fmla="*/ 20 w 66"/>
                    <a:gd name="T41" fmla="*/ 6 h 21"/>
                    <a:gd name="T42" fmla="*/ 25 w 66"/>
                    <a:gd name="T43" fmla="*/ 8 h 21"/>
                    <a:gd name="T44" fmla="*/ 29 w 66"/>
                    <a:gd name="T45" fmla="*/ 10 h 21"/>
                    <a:gd name="T46" fmla="*/ 33 w 66"/>
                    <a:gd name="T47" fmla="*/ 8 h 21"/>
                    <a:gd name="T48" fmla="*/ 37 w 66"/>
                    <a:gd name="T49" fmla="*/ 8 h 21"/>
                    <a:gd name="T50" fmla="*/ 41 w 66"/>
                    <a:gd name="T51" fmla="*/ 10 h 21"/>
                    <a:gd name="T52" fmla="*/ 45 w 66"/>
                    <a:gd name="T53" fmla="*/ 10 h 21"/>
                    <a:gd name="T54" fmla="*/ 48 w 66"/>
                    <a:gd name="T55" fmla="*/ 8 h 21"/>
                    <a:gd name="T56" fmla="*/ 52 w 66"/>
                    <a:gd name="T57" fmla="*/ 10 h 21"/>
                    <a:gd name="T58" fmla="*/ 54 w 66"/>
                    <a:gd name="T59" fmla="*/ 11 h 21"/>
                    <a:gd name="T60" fmla="*/ 56 w 66"/>
                    <a:gd name="T61" fmla="*/ 10 h 21"/>
                    <a:gd name="T62" fmla="*/ 58 w 66"/>
                    <a:gd name="T63" fmla="*/ 8 h 21"/>
                    <a:gd name="T64" fmla="*/ 62 w 66"/>
                    <a:gd name="T65" fmla="*/ 10 h 21"/>
                    <a:gd name="T66" fmla="*/ 64 w 66"/>
                    <a:gd name="T67" fmla="*/ 6 h 2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6"/>
                    <a:gd name="T103" fmla="*/ 0 h 21"/>
                    <a:gd name="T104" fmla="*/ 66 w 66"/>
                    <a:gd name="T105" fmla="*/ 21 h 2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6" h="21">
                      <a:moveTo>
                        <a:pt x="66" y="4"/>
                      </a:moveTo>
                      <a:lnTo>
                        <a:pt x="66" y="11"/>
                      </a:lnTo>
                      <a:lnTo>
                        <a:pt x="64" y="15"/>
                      </a:lnTo>
                      <a:lnTo>
                        <a:pt x="64" y="17"/>
                      </a:lnTo>
                      <a:lnTo>
                        <a:pt x="62" y="19"/>
                      </a:lnTo>
                      <a:lnTo>
                        <a:pt x="60" y="19"/>
                      </a:lnTo>
                      <a:lnTo>
                        <a:pt x="58" y="19"/>
                      </a:lnTo>
                      <a:lnTo>
                        <a:pt x="56" y="19"/>
                      </a:lnTo>
                      <a:lnTo>
                        <a:pt x="54" y="19"/>
                      </a:lnTo>
                      <a:lnTo>
                        <a:pt x="52" y="19"/>
                      </a:lnTo>
                      <a:lnTo>
                        <a:pt x="52" y="21"/>
                      </a:lnTo>
                      <a:lnTo>
                        <a:pt x="50" y="19"/>
                      </a:lnTo>
                      <a:lnTo>
                        <a:pt x="48" y="19"/>
                      </a:lnTo>
                      <a:lnTo>
                        <a:pt x="46" y="17"/>
                      </a:lnTo>
                      <a:lnTo>
                        <a:pt x="45" y="17"/>
                      </a:lnTo>
                      <a:lnTo>
                        <a:pt x="43" y="19"/>
                      </a:lnTo>
                      <a:lnTo>
                        <a:pt x="41" y="19"/>
                      </a:lnTo>
                      <a:lnTo>
                        <a:pt x="39" y="19"/>
                      </a:lnTo>
                      <a:lnTo>
                        <a:pt x="35" y="17"/>
                      </a:lnTo>
                      <a:lnTo>
                        <a:pt x="33" y="17"/>
                      </a:lnTo>
                      <a:lnTo>
                        <a:pt x="31" y="17"/>
                      </a:lnTo>
                      <a:lnTo>
                        <a:pt x="27" y="19"/>
                      </a:lnTo>
                      <a:lnTo>
                        <a:pt x="25" y="17"/>
                      </a:lnTo>
                      <a:lnTo>
                        <a:pt x="23" y="15"/>
                      </a:lnTo>
                      <a:lnTo>
                        <a:pt x="22" y="15"/>
                      </a:lnTo>
                      <a:lnTo>
                        <a:pt x="18" y="13"/>
                      </a:lnTo>
                      <a:lnTo>
                        <a:pt x="16" y="15"/>
                      </a:lnTo>
                      <a:lnTo>
                        <a:pt x="14" y="17"/>
                      </a:lnTo>
                      <a:lnTo>
                        <a:pt x="10" y="17"/>
                      </a:lnTo>
                      <a:lnTo>
                        <a:pt x="8" y="17"/>
                      </a:lnTo>
                      <a:lnTo>
                        <a:pt x="6" y="15"/>
                      </a:lnTo>
                      <a:lnTo>
                        <a:pt x="4" y="15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2" y="10"/>
                      </a:lnTo>
                      <a:lnTo>
                        <a:pt x="4" y="8"/>
                      </a:lnTo>
                      <a:lnTo>
                        <a:pt x="6" y="4"/>
                      </a:lnTo>
                      <a:lnTo>
                        <a:pt x="8" y="0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0" y="6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31" y="8"/>
                      </a:lnTo>
                      <a:lnTo>
                        <a:pt x="33" y="8"/>
                      </a:lnTo>
                      <a:lnTo>
                        <a:pt x="35" y="6"/>
                      </a:lnTo>
                      <a:lnTo>
                        <a:pt x="37" y="8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3" y="11"/>
                      </a:lnTo>
                      <a:lnTo>
                        <a:pt x="45" y="10"/>
                      </a:lnTo>
                      <a:lnTo>
                        <a:pt x="46" y="8"/>
                      </a:lnTo>
                      <a:lnTo>
                        <a:pt x="48" y="8"/>
                      </a:lnTo>
                      <a:lnTo>
                        <a:pt x="50" y="8"/>
                      </a:lnTo>
                      <a:lnTo>
                        <a:pt x="52" y="10"/>
                      </a:lnTo>
                      <a:lnTo>
                        <a:pt x="52" y="11"/>
                      </a:lnTo>
                      <a:lnTo>
                        <a:pt x="54" y="11"/>
                      </a:lnTo>
                      <a:lnTo>
                        <a:pt x="54" y="10"/>
                      </a:lnTo>
                      <a:lnTo>
                        <a:pt x="56" y="10"/>
                      </a:lnTo>
                      <a:lnTo>
                        <a:pt x="56" y="8"/>
                      </a:lnTo>
                      <a:lnTo>
                        <a:pt x="58" y="8"/>
                      </a:lnTo>
                      <a:lnTo>
                        <a:pt x="60" y="8"/>
                      </a:lnTo>
                      <a:lnTo>
                        <a:pt x="62" y="10"/>
                      </a:lnTo>
                      <a:lnTo>
                        <a:pt x="64" y="8"/>
                      </a:lnTo>
                      <a:lnTo>
                        <a:pt x="64" y="6"/>
                      </a:lnTo>
                      <a:lnTo>
                        <a:pt x="66" y="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399" name="Freeform 148"/>
                <p:cNvSpPr>
                  <a:spLocks/>
                </p:cNvSpPr>
                <p:nvPr/>
              </p:nvSpPr>
              <p:spPr bwMode="auto">
                <a:xfrm>
                  <a:off x="2984" y="2680"/>
                  <a:ext cx="19" cy="14"/>
                </a:xfrm>
                <a:custGeom>
                  <a:avLst/>
                  <a:gdLst>
                    <a:gd name="T0" fmla="*/ 3 w 19"/>
                    <a:gd name="T1" fmla="*/ 12 h 14"/>
                    <a:gd name="T2" fmla="*/ 5 w 19"/>
                    <a:gd name="T3" fmla="*/ 12 h 14"/>
                    <a:gd name="T4" fmla="*/ 7 w 19"/>
                    <a:gd name="T5" fmla="*/ 12 h 14"/>
                    <a:gd name="T6" fmla="*/ 7 w 19"/>
                    <a:gd name="T7" fmla="*/ 10 h 14"/>
                    <a:gd name="T8" fmla="*/ 9 w 19"/>
                    <a:gd name="T9" fmla="*/ 10 h 14"/>
                    <a:gd name="T10" fmla="*/ 11 w 19"/>
                    <a:gd name="T11" fmla="*/ 10 h 14"/>
                    <a:gd name="T12" fmla="*/ 11 w 19"/>
                    <a:gd name="T13" fmla="*/ 12 h 14"/>
                    <a:gd name="T14" fmla="*/ 11 w 19"/>
                    <a:gd name="T15" fmla="*/ 14 h 14"/>
                    <a:gd name="T16" fmla="*/ 13 w 19"/>
                    <a:gd name="T17" fmla="*/ 14 h 14"/>
                    <a:gd name="T18" fmla="*/ 15 w 19"/>
                    <a:gd name="T19" fmla="*/ 14 h 14"/>
                    <a:gd name="T20" fmla="*/ 17 w 19"/>
                    <a:gd name="T21" fmla="*/ 14 h 14"/>
                    <a:gd name="T22" fmla="*/ 17 w 19"/>
                    <a:gd name="T23" fmla="*/ 12 h 14"/>
                    <a:gd name="T24" fmla="*/ 19 w 19"/>
                    <a:gd name="T25" fmla="*/ 10 h 14"/>
                    <a:gd name="T26" fmla="*/ 19 w 19"/>
                    <a:gd name="T27" fmla="*/ 8 h 14"/>
                    <a:gd name="T28" fmla="*/ 19 w 19"/>
                    <a:gd name="T29" fmla="*/ 6 h 14"/>
                    <a:gd name="T30" fmla="*/ 19 w 19"/>
                    <a:gd name="T31" fmla="*/ 8 h 14"/>
                    <a:gd name="T32" fmla="*/ 17 w 19"/>
                    <a:gd name="T33" fmla="*/ 8 h 14"/>
                    <a:gd name="T34" fmla="*/ 15 w 19"/>
                    <a:gd name="T35" fmla="*/ 8 h 14"/>
                    <a:gd name="T36" fmla="*/ 11 w 19"/>
                    <a:gd name="T37" fmla="*/ 4 h 14"/>
                    <a:gd name="T38" fmla="*/ 9 w 19"/>
                    <a:gd name="T39" fmla="*/ 4 h 14"/>
                    <a:gd name="T40" fmla="*/ 7 w 19"/>
                    <a:gd name="T41" fmla="*/ 4 h 14"/>
                    <a:gd name="T42" fmla="*/ 5 w 19"/>
                    <a:gd name="T43" fmla="*/ 4 h 14"/>
                    <a:gd name="T44" fmla="*/ 3 w 19"/>
                    <a:gd name="T45" fmla="*/ 4 h 14"/>
                    <a:gd name="T46" fmla="*/ 1 w 19"/>
                    <a:gd name="T47" fmla="*/ 2 h 14"/>
                    <a:gd name="T48" fmla="*/ 1 w 19"/>
                    <a:gd name="T49" fmla="*/ 0 h 14"/>
                    <a:gd name="T50" fmla="*/ 0 w 19"/>
                    <a:gd name="T51" fmla="*/ 0 h 14"/>
                    <a:gd name="T52" fmla="*/ 0 w 19"/>
                    <a:gd name="T53" fmla="*/ 2 h 14"/>
                    <a:gd name="T54" fmla="*/ 0 w 19"/>
                    <a:gd name="T55" fmla="*/ 4 h 14"/>
                    <a:gd name="T56" fmla="*/ 0 w 19"/>
                    <a:gd name="T57" fmla="*/ 6 h 14"/>
                    <a:gd name="T58" fmla="*/ 0 w 19"/>
                    <a:gd name="T59" fmla="*/ 10 h 14"/>
                    <a:gd name="T60" fmla="*/ 0 w 19"/>
                    <a:gd name="T61" fmla="*/ 8 h 14"/>
                    <a:gd name="T62" fmla="*/ 1 w 19"/>
                    <a:gd name="T63" fmla="*/ 8 h 14"/>
                    <a:gd name="T64" fmla="*/ 1 w 19"/>
                    <a:gd name="T65" fmla="*/ 10 h 14"/>
                    <a:gd name="T66" fmla="*/ 3 w 19"/>
                    <a:gd name="T67" fmla="*/ 12 h 1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"/>
                    <a:gd name="T103" fmla="*/ 0 h 14"/>
                    <a:gd name="T104" fmla="*/ 19 w 19"/>
                    <a:gd name="T105" fmla="*/ 14 h 1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" h="14">
                      <a:moveTo>
                        <a:pt x="3" y="12"/>
                      </a:move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11" y="10"/>
                      </a:lnTo>
                      <a:lnTo>
                        <a:pt x="11" y="12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4"/>
                      </a:lnTo>
                      <a:lnTo>
                        <a:pt x="17" y="14"/>
                      </a:lnTo>
                      <a:lnTo>
                        <a:pt x="17" y="12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1" y="4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3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0" name="Freeform 149"/>
                <p:cNvSpPr>
                  <a:spLocks noEditPoints="1"/>
                </p:cNvSpPr>
                <p:nvPr/>
              </p:nvSpPr>
              <p:spPr bwMode="auto">
                <a:xfrm>
                  <a:off x="2984" y="2678"/>
                  <a:ext cx="211" cy="19"/>
                </a:xfrm>
                <a:custGeom>
                  <a:avLst/>
                  <a:gdLst>
                    <a:gd name="T0" fmla="*/ 167 w 211"/>
                    <a:gd name="T1" fmla="*/ 14 h 19"/>
                    <a:gd name="T2" fmla="*/ 168 w 211"/>
                    <a:gd name="T3" fmla="*/ 16 h 19"/>
                    <a:gd name="T4" fmla="*/ 170 w 211"/>
                    <a:gd name="T5" fmla="*/ 18 h 19"/>
                    <a:gd name="T6" fmla="*/ 174 w 211"/>
                    <a:gd name="T7" fmla="*/ 18 h 19"/>
                    <a:gd name="T8" fmla="*/ 178 w 211"/>
                    <a:gd name="T9" fmla="*/ 16 h 19"/>
                    <a:gd name="T10" fmla="*/ 180 w 211"/>
                    <a:gd name="T11" fmla="*/ 14 h 19"/>
                    <a:gd name="T12" fmla="*/ 182 w 211"/>
                    <a:gd name="T13" fmla="*/ 16 h 19"/>
                    <a:gd name="T14" fmla="*/ 184 w 211"/>
                    <a:gd name="T15" fmla="*/ 18 h 19"/>
                    <a:gd name="T16" fmla="*/ 186 w 211"/>
                    <a:gd name="T17" fmla="*/ 19 h 19"/>
                    <a:gd name="T18" fmla="*/ 188 w 211"/>
                    <a:gd name="T19" fmla="*/ 18 h 19"/>
                    <a:gd name="T20" fmla="*/ 191 w 211"/>
                    <a:gd name="T21" fmla="*/ 16 h 19"/>
                    <a:gd name="T22" fmla="*/ 195 w 211"/>
                    <a:gd name="T23" fmla="*/ 16 h 19"/>
                    <a:gd name="T24" fmla="*/ 197 w 211"/>
                    <a:gd name="T25" fmla="*/ 18 h 19"/>
                    <a:gd name="T26" fmla="*/ 199 w 211"/>
                    <a:gd name="T27" fmla="*/ 19 h 19"/>
                    <a:gd name="T28" fmla="*/ 201 w 211"/>
                    <a:gd name="T29" fmla="*/ 18 h 19"/>
                    <a:gd name="T30" fmla="*/ 203 w 211"/>
                    <a:gd name="T31" fmla="*/ 16 h 19"/>
                    <a:gd name="T32" fmla="*/ 205 w 211"/>
                    <a:gd name="T33" fmla="*/ 18 h 19"/>
                    <a:gd name="T34" fmla="*/ 207 w 211"/>
                    <a:gd name="T35" fmla="*/ 16 h 19"/>
                    <a:gd name="T36" fmla="*/ 209 w 211"/>
                    <a:gd name="T37" fmla="*/ 14 h 19"/>
                    <a:gd name="T38" fmla="*/ 209 w 211"/>
                    <a:gd name="T39" fmla="*/ 12 h 19"/>
                    <a:gd name="T40" fmla="*/ 205 w 211"/>
                    <a:gd name="T41" fmla="*/ 10 h 19"/>
                    <a:gd name="T42" fmla="*/ 201 w 211"/>
                    <a:gd name="T43" fmla="*/ 10 h 19"/>
                    <a:gd name="T44" fmla="*/ 199 w 211"/>
                    <a:gd name="T45" fmla="*/ 8 h 19"/>
                    <a:gd name="T46" fmla="*/ 195 w 211"/>
                    <a:gd name="T47" fmla="*/ 8 h 19"/>
                    <a:gd name="T48" fmla="*/ 191 w 211"/>
                    <a:gd name="T49" fmla="*/ 6 h 19"/>
                    <a:gd name="T50" fmla="*/ 188 w 211"/>
                    <a:gd name="T51" fmla="*/ 6 h 19"/>
                    <a:gd name="T52" fmla="*/ 184 w 211"/>
                    <a:gd name="T53" fmla="*/ 6 h 19"/>
                    <a:gd name="T54" fmla="*/ 180 w 211"/>
                    <a:gd name="T55" fmla="*/ 4 h 19"/>
                    <a:gd name="T56" fmla="*/ 176 w 211"/>
                    <a:gd name="T57" fmla="*/ 4 h 19"/>
                    <a:gd name="T58" fmla="*/ 174 w 211"/>
                    <a:gd name="T59" fmla="*/ 2 h 19"/>
                    <a:gd name="T60" fmla="*/ 170 w 211"/>
                    <a:gd name="T61" fmla="*/ 2 h 19"/>
                    <a:gd name="T62" fmla="*/ 170 w 211"/>
                    <a:gd name="T63" fmla="*/ 6 h 19"/>
                    <a:gd name="T64" fmla="*/ 168 w 211"/>
                    <a:gd name="T65" fmla="*/ 10 h 19"/>
                    <a:gd name="T66" fmla="*/ 167 w 211"/>
                    <a:gd name="T67" fmla="*/ 12 h 19"/>
                    <a:gd name="T68" fmla="*/ 165 w 211"/>
                    <a:gd name="T69" fmla="*/ 14 h 19"/>
                    <a:gd name="T70" fmla="*/ 13 w 211"/>
                    <a:gd name="T71" fmla="*/ 8 h 19"/>
                    <a:gd name="T72" fmla="*/ 11 w 211"/>
                    <a:gd name="T73" fmla="*/ 6 h 19"/>
                    <a:gd name="T74" fmla="*/ 7 w 211"/>
                    <a:gd name="T75" fmla="*/ 6 h 19"/>
                    <a:gd name="T76" fmla="*/ 3 w 211"/>
                    <a:gd name="T77" fmla="*/ 6 h 19"/>
                    <a:gd name="T78" fmla="*/ 1 w 211"/>
                    <a:gd name="T79" fmla="*/ 4 h 19"/>
                    <a:gd name="T80" fmla="*/ 0 w 211"/>
                    <a:gd name="T81" fmla="*/ 2 h 19"/>
                    <a:gd name="T82" fmla="*/ 1 w 211"/>
                    <a:gd name="T83" fmla="*/ 0 h 19"/>
                    <a:gd name="T84" fmla="*/ 3 w 211"/>
                    <a:gd name="T85" fmla="*/ 2 h 19"/>
                    <a:gd name="T86" fmla="*/ 7 w 211"/>
                    <a:gd name="T87" fmla="*/ 2 h 19"/>
                    <a:gd name="T88" fmla="*/ 9 w 211"/>
                    <a:gd name="T89" fmla="*/ 0 h 19"/>
                    <a:gd name="T90" fmla="*/ 11 w 211"/>
                    <a:gd name="T91" fmla="*/ 2 h 19"/>
                    <a:gd name="T92" fmla="*/ 11 w 211"/>
                    <a:gd name="T93" fmla="*/ 6 h 19"/>
                    <a:gd name="T94" fmla="*/ 13 w 211"/>
                    <a:gd name="T95" fmla="*/ 8 h 19"/>
                    <a:gd name="T96" fmla="*/ 15 w 211"/>
                    <a:gd name="T97" fmla="*/ 10 h 1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11"/>
                    <a:gd name="T148" fmla="*/ 0 h 19"/>
                    <a:gd name="T149" fmla="*/ 211 w 211"/>
                    <a:gd name="T150" fmla="*/ 19 h 1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11" h="19">
                      <a:moveTo>
                        <a:pt x="165" y="14"/>
                      </a:moveTo>
                      <a:lnTo>
                        <a:pt x="167" y="14"/>
                      </a:lnTo>
                      <a:lnTo>
                        <a:pt x="168" y="14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0" y="18"/>
                      </a:lnTo>
                      <a:lnTo>
                        <a:pt x="172" y="18"/>
                      </a:lnTo>
                      <a:lnTo>
                        <a:pt x="174" y="18"/>
                      </a:lnTo>
                      <a:lnTo>
                        <a:pt x="176" y="16"/>
                      </a:lnTo>
                      <a:lnTo>
                        <a:pt x="178" y="16"/>
                      </a:lnTo>
                      <a:lnTo>
                        <a:pt x="178" y="14"/>
                      </a:lnTo>
                      <a:lnTo>
                        <a:pt x="180" y="14"/>
                      </a:lnTo>
                      <a:lnTo>
                        <a:pt x="182" y="14"/>
                      </a:lnTo>
                      <a:lnTo>
                        <a:pt x="182" y="16"/>
                      </a:lnTo>
                      <a:lnTo>
                        <a:pt x="184" y="16"/>
                      </a:lnTo>
                      <a:lnTo>
                        <a:pt x="184" y="18"/>
                      </a:lnTo>
                      <a:lnTo>
                        <a:pt x="186" y="18"/>
                      </a:lnTo>
                      <a:lnTo>
                        <a:pt x="186" y="19"/>
                      </a:lnTo>
                      <a:lnTo>
                        <a:pt x="188" y="19"/>
                      </a:lnTo>
                      <a:lnTo>
                        <a:pt x="188" y="18"/>
                      </a:lnTo>
                      <a:lnTo>
                        <a:pt x="190" y="18"/>
                      </a:lnTo>
                      <a:lnTo>
                        <a:pt x="191" y="16"/>
                      </a:lnTo>
                      <a:lnTo>
                        <a:pt x="193" y="16"/>
                      </a:lnTo>
                      <a:lnTo>
                        <a:pt x="195" y="16"/>
                      </a:lnTo>
                      <a:lnTo>
                        <a:pt x="195" y="18"/>
                      </a:lnTo>
                      <a:lnTo>
                        <a:pt x="197" y="18"/>
                      </a:lnTo>
                      <a:lnTo>
                        <a:pt x="197" y="19"/>
                      </a:lnTo>
                      <a:lnTo>
                        <a:pt x="199" y="19"/>
                      </a:lnTo>
                      <a:lnTo>
                        <a:pt x="199" y="18"/>
                      </a:lnTo>
                      <a:lnTo>
                        <a:pt x="201" y="18"/>
                      </a:lnTo>
                      <a:lnTo>
                        <a:pt x="201" y="16"/>
                      </a:lnTo>
                      <a:lnTo>
                        <a:pt x="203" y="16"/>
                      </a:lnTo>
                      <a:lnTo>
                        <a:pt x="205" y="16"/>
                      </a:lnTo>
                      <a:lnTo>
                        <a:pt x="205" y="18"/>
                      </a:lnTo>
                      <a:lnTo>
                        <a:pt x="207" y="18"/>
                      </a:lnTo>
                      <a:lnTo>
                        <a:pt x="207" y="16"/>
                      </a:lnTo>
                      <a:lnTo>
                        <a:pt x="209" y="16"/>
                      </a:lnTo>
                      <a:lnTo>
                        <a:pt x="209" y="14"/>
                      </a:lnTo>
                      <a:lnTo>
                        <a:pt x="211" y="12"/>
                      </a:lnTo>
                      <a:lnTo>
                        <a:pt x="209" y="12"/>
                      </a:lnTo>
                      <a:lnTo>
                        <a:pt x="207" y="12"/>
                      </a:lnTo>
                      <a:lnTo>
                        <a:pt x="205" y="10"/>
                      </a:lnTo>
                      <a:lnTo>
                        <a:pt x="203" y="10"/>
                      </a:lnTo>
                      <a:lnTo>
                        <a:pt x="201" y="10"/>
                      </a:lnTo>
                      <a:lnTo>
                        <a:pt x="199" y="10"/>
                      </a:lnTo>
                      <a:lnTo>
                        <a:pt x="199" y="8"/>
                      </a:lnTo>
                      <a:lnTo>
                        <a:pt x="197" y="8"/>
                      </a:lnTo>
                      <a:lnTo>
                        <a:pt x="195" y="8"/>
                      </a:lnTo>
                      <a:lnTo>
                        <a:pt x="193" y="8"/>
                      </a:lnTo>
                      <a:lnTo>
                        <a:pt x="191" y="6"/>
                      </a:lnTo>
                      <a:lnTo>
                        <a:pt x="190" y="6"/>
                      </a:lnTo>
                      <a:lnTo>
                        <a:pt x="188" y="6"/>
                      </a:lnTo>
                      <a:lnTo>
                        <a:pt x="186" y="6"/>
                      </a:lnTo>
                      <a:lnTo>
                        <a:pt x="184" y="6"/>
                      </a:lnTo>
                      <a:lnTo>
                        <a:pt x="182" y="4"/>
                      </a:lnTo>
                      <a:lnTo>
                        <a:pt x="180" y="4"/>
                      </a:lnTo>
                      <a:lnTo>
                        <a:pt x="178" y="4"/>
                      </a:lnTo>
                      <a:lnTo>
                        <a:pt x="176" y="4"/>
                      </a:lnTo>
                      <a:lnTo>
                        <a:pt x="174" y="4"/>
                      </a:lnTo>
                      <a:lnTo>
                        <a:pt x="174" y="2"/>
                      </a:lnTo>
                      <a:lnTo>
                        <a:pt x="172" y="2"/>
                      </a:lnTo>
                      <a:lnTo>
                        <a:pt x="170" y="2"/>
                      </a:lnTo>
                      <a:lnTo>
                        <a:pt x="170" y="4"/>
                      </a:lnTo>
                      <a:lnTo>
                        <a:pt x="170" y="6"/>
                      </a:lnTo>
                      <a:lnTo>
                        <a:pt x="168" y="8"/>
                      </a:lnTo>
                      <a:lnTo>
                        <a:pt x="168" y="10"/>
                      </a:lnTo>
                      <a:lnTo>
                        <a:pt x="168" y="12"/>
                      </a:lnTo>
                      <a:lnTo>
                        <a:pt x="167" y="12"/>
                      </a:lnTo>
                      <a:lnTo>
                        <a:pt x="167" y="14"/>
                      </a:lnTo>
                      <a:lnTo>
                        <a:pt x="165" y="14"/>
                      </a:lnTo>
                      <a:close/>
                      <a:moveTo>
                        <a:pt x="15" y="10"/>
                      </a:move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5" y="8"/>
                      </a:lnTo>
                      <a:lnTo>
                        <a:pt x="15" y="10"/>
                      </a:lnTo>
                      <a:close/>
                    </a:path>
                  </a:pathLst>
                </a:custGeom>
                <a:solidFill>
                  <a:srgbClr val="BF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1" name="Freeform 150"/>
                <p:cNvSpPr>
                  <a:spLocks/>
                </p:cNvSpPr>
                <p:nvPr/>
              </p:nvSpPr>
              <p:spPr bwMode="auto">
                <a:xfrm>
                  <a:off x="3149" y="2680"/>
                  <a:ext cx="46" cy="17"/>
                </a:xfrm>
                <a:custGeom>
                  <a:avLst/>
                  <a:gdLst>
                    <a:gd name="T0" fmla="*/ 0 w 46"/>
                    <a:gd name="T1" fmla="*/ 12 h 17"/>
                    <a:gd name="T2" fmla="*/ 3 w 46"/>
                    <a:gd name="T3" fmla="*/ 12 h 17"/>
                    <a:gd name="T4" fmla="*/ 5 w 46"/>
                    <a:gd name="T5" fmla="*/ 14 h 17"/>
                    <a:gd name="T6" fmla="*/ 7 w 46"/>
                    <a:gd name="T7" fmla="*/ 16 h 17"/>
                    <a:gd name="T8" fmla="*/ 9 w 46"/>
                    <a:gd name="T9" fmla="*/ 16 h 17"/>
                    <a:gd name="T10" fmla="*/ 11 w 46"/>
                    <a:gd name="T11" fmla="*/ 14 h 17"/>
                    <a:gd name="T12" fmla="*/ 13 w 46"/>
                    <a:gd name="T13" fmla="*/ 14 h 17"/>
                    <a:gd name="T14" fmla="*/ 15 w 46"/>
                    <a:gd name="T15" fmla="*/ 12 h 17"/>
                    <a:gd name="T16" fmla="*/ 17 w 46"/>
                    <a:gd name="T17" fmla="*/ 14 h 17"/>
                    <a:gd name="T18" fmla="*/ 19 w 46"/>
                    <a:gd name="T19" fmla="*/ 14 h 17"/>
                    <a:gd name="T20" fmla="*/ 21 w 46"/>
                    <a:gd name="T21" fmla="*/ 16 h 17"/>
                    <a:gd name="T22" fmla="*/ 23 w 46"/>
                    <a:gd name="T23" fmla="*/ 17 h 17"/>
                    <a:gd name="T24" fmla="*/ 25 w 46"/>
                    <a:gd name="T25" fmla="*/ 16 h 17"/>
                    <a:gd name="T26" fmla="*/ 26 w 46"/>
                    <a:gd name="T27" fmla="*/ 14 h 17"/>
                    <a:gd name="T28" fmla="*/ 28 w 46"/>
                    <a:gd name="T29" fmla="*/ 14 h 17"/>
                    <a:gd name="T30" fmla="*/ 30 w 46"/>
                    <a:gd name="T31" fmla="*/ 14 h 17"/>
                    <a:gd name="T32" fmla="*/ 32 w 46"/>
                    <a:gd name="T33" fmla="*/ 16 h 17"/>
                    <a:gd name="T34" fmla="*/ 32 w 46"/>
                    <a:gd name="T35" fmla="*/ 17 h 17"/>
                    <a:gd name="T36" fmla="*/ 34 w 46"/>
                    <a:gd name="T37" fmla="*/ 17 h 17"/>
                    <a:gd name="T38" fmla="*/ 34 w 46"/>
                    <a:gd name="T39" fmla="*/ 16 h 17"/>
                    <a:gd name="T40" fmla="*/ 36 w 46"/>
                    <a:gd name="T41" fmla="*/ 16 h 17"/>
                    <a:gd name="T42" fmla="*/ 36 w 46"/>
                    <a:gd name="T43" fmla="*/ 14 h 17"/>
                    <a:gd name="T44" fmla="*/ 38 w 46"/>
                    <a:gd name="T45" fmla="*/ 14 h 17"/>
                    <a:gd name="T46" fmla="*/ 40 w 46"/>
                    <a:gd name="T47" fmla="*/ 14 h 17"/>
                    <a:gd name="T48" fmla="*/ 42 w 46"/>
                    <a:gd name="T49" fmla="*/ 16 h 17"/>
                    <a:gd name="T50" fmla="*/ 44 w 46"/>
                    <a:gd name="T51" fmla="*/ 14 h 17"/>
                    <a:gd name="T52" fmla="*/ 44 w 46"/>
                    <a:gd name="T53" fmla="*/ 12 h 17"/>
                    <a:gd name="T54" fmla="*/ 46 w 46"/>
                    <a:gd name="T55" fmla="*/ 10 h 17"/>
                    <a:gd name="T56" fmla="*/ 36 w 46"/>
                    <a:gd name="T57" fmla="*/ 8 h 17"/>
                    <a:gd name="T58" fmla="*/ 25 w 46"/>
                    <a:gd name="T59" fmla="*/ 4 h 17"/>
                    <a:gd name="T60" fmla="*/ 13 w 46"/>
                    <a:gd name="T61" fmla="*/ 2 h 17"/>
                    <a:gd name="T62" fmla="*/ 5 w 46"/>
                    <a:gd name="T63" fmla="*/ 0 h 17"/>
                    <a:gd name="T64" fmla="*/ 5 w 46"/>
                    <a:gd name="T65" fmla="*/ 4 h 17"/>
                    <a:gd name="T66" fmla="*/ 3 w 46"/>
                    <a:gd name="T67" fmla="*/ 6 h 17"/>
                    <a:gd name="T68" fmla="*/ 2 w 46"/>
                    <a:gd name="T69" fmla="*/ 10 h 17"/>
                    <a:gd name="T70" fmla="*/ 0 w 46"/>
                    <a:gd name="T71" fmla="*/ 12 h 1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6"/>
                    <a:gd name="T109" fmla="*/ 0 h 17"/>
                    <a:gd name="T110" fmla="*/ 46 w 46"/>
                    <a:gd name="T111" fmla="*/ 17 h 1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6" h="17">
                      <a:moveTo>
                        <a:pt x="0" y="12"/>
                      </a:move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11" y="14"/>
                      </a:lnTo>
                      <a:lnTo>
                        <a:pt x="13" y="14"/>
                      </a:lnTo>
                      <a:lnTo>
                        <a:pt x="15" y="12"/>
                      </a:lnTo>
                      <a:lnTo>
                        <a:pt x="17" y="14"/>
                      </a:lnTo>
                      <a:lnTo>
                        <a:pt x="19" y="14"/>
                      </a:lnTo>
                      <a:lnTo>
                        <a:pt x="21" y="16"/>
                      </a:lnTo>
                      <a:lnTo>
                        <a:pt x="23" y="17"/>
                      </a:lnTo>
                      <a:lnTo>
                        <a:pt x="25" y="16"/>
                      </a:lnTo>
                      <a:lnTo>
                        <a:pt x="26" y="14"/>
                      </a:lnTo>
                      <a:lnTo>
                        <a:pt x="28" y="14"/>
                      </a:lnTo>
                      <a:lnTo>
                        <a:pt x="30" y="14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4" y="17"/>
                      </a:lnTo>
                      <a:lnTo>
                        <a:pt x="34" y="16"/>
                      </a:lnTo>
                      <a:lnTo>
                        <a:pt x="36" y="16"/>
                      </a:lnTo>
                      <a:lnTo>
                        <a:pt x="36" y="14"/>
                      </a:lnTo>
                      <a:lnTo>
                        <a:pt x="38" y="14"/>
                      </a:lnTo>
                      <a:lnTo>
                        <a:pt x="40" y="14"/>
                      </a:lnTo>
                      <a:lnTo>
                        <a:pt x="42" y="16"/>
                      </a:lnTo>
                      <a:lnTo>
                        <a:pt x="44" y="14"/>
                      </a:lnTo>
                      <a:lnTo>
                        <a:pt x="44" y="12"/>
                      </a:lnTo>
                      <a:lnTo>
                        <a:pt x="46" y="10"/>
                      </a:lnTo>
                      <a:lnTo>
                        <a:pt x="36" y="8"/>
                      </a:lnTo>
                      <a:lnTo>
                        <a:pt x="25" y="4"/>
                      </a:lnTo>
                      <a:lnTo>
                        <a:pt x="13" y="2"/>
                      </a:lnTo>
                      <a:lnTo>
                        <a:pt x="5" y="0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2" name="Freeform 151"/>
                <p:cNvSpPr>
                  <a:spLocks/>
                </p:cNvSpPr>
                <p:nvPr/>
              </p:nvSpPr>
              <p:spPr bwMode="auto">
                <a:xfrm>
                  <a:off x="2984" y="2678"/>
                  <a:ext cx="15" cy="10"/>
                </a:xfrm>
                <a:custGeom>
                  <a:avLst/>
                  <a:gdLst>
                    <a:gd name="T0" fmla="*/ 15 w 15"/>
                    <a:gd name="T1" fmla="*/ 10 h 10"/>
                    <a:gd name="T2" fmla="*/ 11 w 15"/>
                    <a:gd name="T3" fmla="*/ 6 h 10"/>
                    <a:gd name="T4" fmla="*/ 9 w 15"/>
                    <a:gd name="T5" fmla="*/ 6 h 10"/>
                    <a:gd name="T6" fmla="*/ 7 w 15"/>
                    <a:gd name="T7" fmla="*/ 6 h 10"/>
                    <a:gd name="T8" fmla="*/ 5 w 15"/>
                    <a:gd name="T9" fmla="*/ 6 h 10"/>
                    <a:gd name="T10" fmla="*/ 3 w 15"/>
                    <a:gd name="T11" fmla="*/ 6 h 10"/>
                    <a:gd name="T12" fmla="*/ 1 w 15"/>
                    <a:gd name="T13" fmla="*/ 4 h 10"/>
                    <a:gd name="T14" fmla="*/ 1 w 15"/>
                    <a:gd name="T15" fmla="*/ 2 h 10"/>
                    <a:gd name="T16" fmla="*/ 0 w 15"/>
                    <a:gd name="T17" fmla="*/ 2 h 10"/>
                    <a:gd name="T18" fmla="*/ 0 w 15"/>
                    <a:gd name="T19" fmla="*/ 0 h 10"/>
                    <a:gd name="T20" fmla="*/ 1 w 15"/>
                    <a:gd name="T21" fmla="*/ 0 h 10"/>
                    <a:gd name="T22" fmla="*/ 3 w 15"/>
                    <a:gd name="T23" fmla="*/ 0 h 10"/>
                    <a:gd name="T24" fmla="*/ 5 w 15"/>
                    <a:gd name="T25" fmla="*/ 2 h 10"/>
                    <a:gd name="T26" fmla="*/ 7 w 15"/>
                    <a:gd name="T27" fmla="*/ 2 h 10"/>
                    <a:gd name="T28" fmla="*/ 9 w 15"/>
                    <a:gd name="T29" fmla="*/ 0 h 10"/>
                    <a:gd name="T30" fmla="*/ 11 w 15"/>
                    <a:gd name="T31" fmla="*/ 0 h 10"/>
                    <a:gd name="T32" fmla="*/ 11 w 15"/>
                    <a:gd name="T33" fmla="*/ 2 h 10"/>
                    <a:gd name="T34" fmla="*/ 11 w 15"/>
                    <a:gd name="T35" fmla="*/ 4 h 10"/>
                    <a:gd name="T36" fmla="*/ 11 w 15"/>
                    <a:gd name="T37" fmla="*/ 6 h 10"/>
                    <a:gd name="T38" fmla="*/ 13 w 15"/>
                    <a:gd name="T39" fmla="*/ 8 h 10"/>
                    <a:gd name="T40" fmla="*/ 15 w 15"/>
                    <a:gd name="T41" fmla="*/ 10 h 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"/>
                    <a:gd name="T64" fmla="*/ 0 h 10"/>
                    <a:gd name="T65" fmla="*/ 15 w 15"/>
                    <a:gd name="T66" fmla="*/ 10 h 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" h="10">
                      <a:moveTo>
                        <a:pt x="15" y="10"/>
                      </a:move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1" y="2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3" name="Freeform 152"/>
                <p:cNvSpPr>
                  <a:spLocks noEditPoints="1"/>
                </p:cNvSpPr>
                <p:nvPr/>
              </p:nvSpPr>
              <p:spPr bwMode="auto">
                <a:xfrm>
                  <a:off x="3010" y="2678"/>
                  <a:ext cx="208" cy="27"/>
                </a:xfrm>
                <a:custGeom>
                  <a:avLst/>
                  <a:gdLst>
                    <a:gd name="T0" fmla="*/ 181 w 208"/>
                    <a:gd name="T1" fmla="*/ 27 h 27"/>
                    <a:gd name="T2" fmla="*/ 185 w 208"/>
                    <a:gd name="T3" fmla="*/ 27 h 27"/>
                    <a:gd name="T4" fmla="*/ 188 w 208"/>
                    <a:gd name="T5" fmla="*/ 27 h 27"/>
                    <a:gd name="T6" fmla="*/ 192 w 208"/>
                    <a:gd name="T7" fmla="*/ 27 h 27"/>
                    <a:gd name="T8" fmla="*/ 196 w 208"/>
                    <a:gd name="T9" fmla="*/ 27 h 27"/>
                    <a:gd name="T10" fmla="*/ 200 w 208"/>
                    <a:gd name="T11" fmla="*/ 27 h 27"/>
                    <a:gd name="T12" fmla="*/ 202 w 208"/>
                    <a:gd name="T13" fmla="*/ 25 h 27"/>
                    <a:gd name="T14" fmla="*/ 206 w 208"/>
                    <a:gd name="T15" fmla="*/ 23 h 27"/>
                    <a:gd name="T16" fmla="*/ 208 w 208"/>
                    <a:gd name="T17" fmla="*/ 19 h 27"/>
                    <a:gd name="T18" fmla="*/ 204 w 208"/>
                    <a:gd name="T19" fmla="*/ 19 h 27"/>
                    <a:gd name="T20" fmla="*/ 202 w 208"/>
                    <a:gd name="T21" fmla="*/ 18 h 27"/>
                    <a:gd name="T22" fmla="*/ 198 w 208"/>
                    <a:gd name="T23" fmla="*/ 18 h 27"/>
                    <a:gd name="T24" fmla="*/ 196 w 208"/>
                    <a:gd name="T25" fmla="*/ 19 h 27"/>
                    <a:gd name="T26" fmla="*/ 192 w 208"/>
                    <a:gd name="T27" fmla="*/ 19 h 27"/>
                    <a:gd name="T28" fmla="*/ 188 w 208"/>
                    <a:gd name="T29" fmla="*/ 19 h 27"/>
                    <a:gd name="T30" fmla="*/ 185 w 208"/>
                    <a:gd name="T31" fmla="*/ 19 h 27"/>
                    <a:gd name="T32" fmla="*/ 183 w 208"/>
                    <a:gd name="T33" fmla="*/ 23 h 27"/>
                    <a:gd name="T34" fmla="*/ 181 w 208"/>
                    <a:gd name="T35" fmla="*/ 25 h 27"/>
                    <a:gd name="T36" fmla="*/ 179 w 208"/>
                    <a:gd name="T37" fmla="*/ 27 h 27"/>
                    <a:gd name="T38" fmla="*/ 33 w 208"/>
                    <a:gd name="T39" fmla="*/ 14 h 27"/>
                    <a:gd name="T40" fmla="*/ 35 w 208"/>
                    <a:gd name="T41" fmla="*/ 16 h 27"/>
                    <a:gd name="T42" fmla="*/ 35 w 208"/>
                    <a:gd name="T43" fmla="*/ 19 h 27"/>
                    <a:gd name="T44" fmla="*/ 33 w 208"/>
                    <a:gd name="T45" fmla="*/ 18 h 27"/>
                    <a:gd name="T46" fmla="*/ 29 w 208"/>
                    <a:gd name="T47" fmla="*/ 18 h 27"/>
                    <a:gd name="T48" fmla="*/ 25 w 208"/>
                    <a:gd name="T49" fmla="*/ 18 h 27"/>
                    <a:gd name="T50" fmla="*/ 22 w 208"/>
                    <a:gd name="T51" fmla="*/ 18 h 27"/>
                    <a:gd name="T52" fmla="*/ 20 w 208"/>
                    <a:gd name="T53" fmla="*/ 16 h 27"/>
                    <a:gd name="T54" fmla="*/ 16 w 208"/>
                    <a:gd name="T55" fmla="*/ 16 h 27"/>
                    <a:gd name="T56" fmla="*/ 12 w 208"/>
                    <a:gd name="T57" fmla="*/ 16 h 27"/>
                    <a:gd name="T58" fmla="*/ 10 w 208"/>
                    <a:gd name="T59" fmla="*/ 14 h 27"/>
                    <a:gd name="T60" fmla="*/ 6 w 208"/>
                    <a:gd name="T61" fmla="*/ 12 h 27"/>
                    <a:gd name="T62" fmla="*/ 2 w 208"/>
                    <a:gd name="T63" fmla="*/ 8 h 27"/>
                    <a:gd name="T64" fmla="*/ 0 w 208"/>
                    <a:gd name="T65" fmla="*/ 4 h 27"/>
                    <a:gd name="T66" fmla="*/ 0 w 208"/>
                    <a:gd name="T67" fmla="*/ 0 h 27"/>
                    <a:gd name="T68" fmla="*/ 4 w 208"/>
                    <a:gd name="T69" fmla="*/ 0 h 27"/>
                    <a:gd name="T70" fmla="*/ 8 w 208"/>
                    <a:gd name="T71" fmla="*/ 0 h 27"/>
                    <a:gd name="T72" fmla="*/ 10 w 208"/>
                    <a:gd name="T73" fmla="*/ 2 h 27"/>
                    <a:gd name="T74" fmla="*/ 12 w 208"/>
                    <a:gd name="T75" fmla="*/ 4 h 27"/>
                    <a:gd name="T76" fmla="*/ 14 w 208"/>
                    <a:gd name="T77" fmla="*/ 2 h 27"/>
                    <a:gd name="T78" fmla="*/ 18 w 208"/>
                    <a:gd name="T79" fmla="*/ 2 h 27"/>
                    <a:gd name="T80" fmla="*/ 22 w 208"/>
                    <a:gd name="T81" fmla="*/ 2 h 27"/>
                    <a:gd name="T82" fmla="*/ 23 w 208"/>
                    <a:gd name="T83" fmla="*/ 4 h 27"/>
                    <a:gd name="T84" fmla="*/ 25 w 208"/>
                    <a:gd name="T85" fmla="*/ 6 h 27"/>
                    <a:gd name="T86" fmla="*/ 27 w 208"/>
                    <a:gd name="T87" fmla="*/ 8 h 27"/>
                    <a:gd name="T88" fmla="*/ 29 w 208"/>
                    <a:gd name="T89" fmla="*/ 10 h 27"/>
                    <a:gd name="T90" fmla="*/ 31 w 208"/>
                    <a:gd name="T91" fmla="*/ 12 h 2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08"/>
                    <a:gd name="T139" fmla="*/ 0 h 27"/>
                    <a:gd name="T140" fmla="*/ 208 w 208"/>
                    <a:gd name="T141" fmla="*/ 27 h 2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08" h="27">
                      <a:moveTo>
                        <a:pt x="179" y="27"/>
                      </a:moveTo>
                      <a:lnTo>
                        <a:pt x="181" y="27"/>
                      </a:lnTo>
                      <a:lnTo>
                        <a:pt x="183" y="27"/>
                      </a:lnTo>
                      <a:lnTo>
                        <a:pt x="185" y="27"/>
                      </a:lnTo>
                      <a:lnTo>
                        <a:pt x="187" y="27"/>
                      </a:lnTo>
                      <a:lnTo>
                        <a:pt x="188" y="27"/>
                      </a:lnTo>
                      <a:lnTo>
                        <a:pt x="190" y="27"/>
                      </a:lnTo>
                      <a:lnTo>
                        <a:pt x="192" y="27"/>
                      </a:lnTo>
                      <a:lnTo>
                        <a:pt x="194" y="27"/>
                      </a:lnTo>
                      <a:lnTo>
                        <a:pt x="196" y="27"/>
                      </a:lnTo>
                      <a:lnTo>
                        <a:pt x="198" y="27"/>
                      </a:lnTo>
                      <a:lnTo>
                        <a:pt x="200" y="27"/>
                      </a:lnTo>
                      <a:lnTo>
                        <a:pt x="200" y="25"/>
                      </a:lnTo>
                      <a:lnTo>
                        <a:pt x="202" y="25"/>
                      </a:lnTo>
                      <a:lnTo>
                        <a:pt x="204" y="25"/>
                      </a:lnTo>
                      <a:lnTo>
                        <a:pt x="206" y="23"/>
                      </a:lnTo>
                      <a:lnTo>
                        <a:pt x="208" y="21"/>
                      </a:lnTo>
                      <a:lnTo>
                        <a:pt x="208" y="19"/>
                      </a:lnTo>
                      <a:lnTo>
                        <a:pt x="206" y="19"/>
                      </a:lnTo>
                      <a:lnTo>
                        <a:pt x="204" y="19"/>
                      </a:lnTo>
                      <a:lnTo>
                        <a:pt x="202" y="19"/>
                      </a:lnTo>
                      <a:lnTo>
                        <a:pt x="202" y="18"/>
                      </a:lnTo>
                      <a:lnTo>
                        <a:pt x="200" y="18"/>
                      </a:lnTo>
                      <a:lnTo>
                        <a:pt x="198" y="18"/>
                      </a:lnTo>
                      <a:lnTo>
                        <a:pt x="196" y="18"/>
                      </a:lnTo>
                      <a:lnTo>
                        <a:pt x="196" y="19"/>
                      </a:lnTo>
                      <a:lnTo>
                        <a:pt x="194" y="19"/>
                      </a:lnTo>
                      <a:lnTo>
                        <a:pt x="192" y="19"/>
                      </a:lnTo>
                      <a:lnTo>
                        <a:pt x="190" y="19"/>
                      </a:lnTo>
                      <a:lnTo>
                        <a:pt x="188" y="19"/>
                      </a:lnTo>
                      <a:lnTo>
                        <a:pt x="187" y="19"/>
                      </a:lnTo>
                      <a:lnTo>
                        <a:pt x="185" y="19"/>
                      </a:lnTo>
                      <a:lnTo>
                        <a:pt x="185" y="21"/>
                      </a:lnTo>
                      <a:lnTo>
                        <a:pt x="183" y="23"/>
                      </a:lnTo>
                      <a:lnTo>
                        <a:pt x="183" y="25"/>
                      </a:lnTo>
                      <a:lnTo>
                        <a:pt x="181" y="25"/>
                      </a:lnTo>
                      <a:lnTo>
                        <a:pt x="181" y="27"/>
                      </a:lnTo>
                      <a:lnTo>
                        <a:pt x="179" y="27"/>
                      </a:lnTo>
                      <a:close/>
                      <a:moveTo>
                        <a:pt x="33" y="12"/>
                      </a:move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5" y="16"/>
                      </a:lnTo>
                      <a:lnTo>
                        <a:pt x="35" y="18"/>
                      </a:lnTo>
                      <a:lnTo>
                        <a:pt x="35" y="19"/>
                      </a:lnTo>
                      <a:lnTo>
                        <a:pt x="35" y="18"/>
                      </a:lnTo>
                      <a:lnTo>
                        <a:pt x="33" y="18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18"/>
                      </a:lnTo>
                      <a:lnTo>
                        <a:pt x="25" y="18"/>
                      </a:lnTo>
                      <a:lnTo>
                        <a:pt x="23" y="18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18" y="16"/>
                      </a:lnTo>
                      <a:lnTo>
                        <a:pt x="16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4"/>
                      </a:lnTo>
                      <a:lnTo>
                        <a:pt x="10" y="14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4" y="10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8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6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9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3" y="12"/>
                      </a:lnTo>
                      <a:close/>
                    </a:path>
                  </a:pathLst>
                </a:custGeom>
                <a:solidFill>
                  <a:srgbClr val="B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4" name="Freeform 153"/>
                <p:cNvSpPr>
                  <a:spLocks/>
                </p:cNvSpPr>
                <p:nvPr/>
              </p:nvSpPr>
              <p:spPr bwMode="auto">
                <a:xfrm>
                  <a:off x="3189" y="2696"/>
                  <a:ext cx="29" cy="9"/>
                </a:xfrm>
                <a:custGeom>
                  <a:avLst/>
                  <a:gdLst>
                    <a:gd name="T0" fmla="*/ 0 w 29"/>
                    <a:gd name="T1" fmla="*/ 9 h 9"/>
                    <a:gd name="T2" fmla="*/ 8 w 29"/>
                    <a:gd name="T3" fmla="*/ 9 h 9"/>
                    <a:gd name="T4" fmla="*/ 15 w 29"/>
                    <a:gd name="T5" fmla="*/ 9 h 9"/>
                    <a:gd name="T6" fmla="*/ 23 w 29"/>
                    <a:gd name="T7" fmla="*/ 7 h 9"/>
                    <a:gd name="T8" fmla="*/ 29 w 29"/>
                    <a:gd name="T9" fmla="*/ 3 h 9"/>
                    <a:gd name="T10" fmla="*/ 27 w 29"/>
                    <a:gd name="T11" fmla="*/ 1 h 9"/>
                    <a:gd name="T12" fmla="*/ 25 w 29"/>
                    <a:gd name="T13" fmla="*/ 1 h 9"/>
                    <a:gd name="T14" fmla="*/ 21 w 29"/>
                    <a:gd name="T15" fmla="*/ 0 h 9"/>
                    <a:gd name="T16" fmla="*/ 19 w 29"/>
                    <a:gd name="T17" fmla="*/ 0 h 9"/>
                    <a:gd name="T18" fmla="*/ 17 w 29"/>
                    <a:gd name="T19" fmla="*/ 1 h 9"/>
                    <a:gd name="T20" fmla="*/ 13 w 29"/>
                    <a:gd name="T21" fmla="*/ 1 h 9"/>
                    <a:gd name="T22" fmla="*/ 9 w 29"/>
                    <a:gd name="T23" fmla="*/ 1 h 9"/>
                    <a:gd name="T24" fmla="*/ 6 w 29"/>
                    <a:gd name="T25" fmla="*/ 1 h 9"/>
                    <a:gd name="T26" fmla="*/ 4 w 29"/>
                    <a:gd name="T27" fmla="*/ 5 h 9"/>
                    <a:gd name="T28" fmla="*/ 4 w 29"/>
                    <a:gd name="T29" fmla="*/ 7 h 9"/>
                    <a:gd name="T30" fmla="*/ 2 w 29"/>
                    <a:gd name="T31" fmla="*/ 9 h 9"/>
                    <a:gd name="T32" fmla="*/ 0 w 29"/>
                    <a:gd name="T33" fmla="*/ 9 h 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9"/>
                    <a:gd name="T53" fmla="*/ 29 w 29"/>
                    <a:gd name="T54" fmla="*/ 9 h 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9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5" y="9"/>
                      </a:lnTo>
                      <a:lnTo>
                        <a:pt x="23" y="7"/>
                      </a:lnTo>
                      <a:lnTo>
                        <a:pt x="29" y="3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5" name="Freeform 154"/>
                <p:cNvSpPr>
                  <a:spLocks/>
                </p:cNvSpPr>
                <p:nvPr/>
              </p:nvSpPr>
              <p:spPr bwMode="auto">
                <a:xfrm>
                  <a:off x="3010" y="2678"/>
                  <a:ext cx="35" cy="19"/>
                </a:xfrm>
                <a:custGeom>
                  <a:avLst/>
                  <a:gdLst>
                    <a:gd name="T0" fmla="*/ 33 w 35"/>
                    <a:gd name="T1" fmla="*/ 12 h 19"/>
                    <a:gd name="T2" fmla="*/ 33 w 35"/>
                    <a:gd name="T3" fmla="*/ 14 h 19"/>
                    <a:gd name="T4" fmla="*/ 33 w 35"/>
                    <a:gd name="T5" fmla="*/ 16 h 19"/>
                    <a:gd name="T6" fmla="*/ 35 w 35"/>
                    <a:gd name="T7" fmla="*/ 18 h 19"/>
                    <a:gd name="T8" fmla="*/ 35 w 35"/>
                    <a:gd name="T9" fmla="*/ 19 h 19"/>
                    <a:gd name="T10" fmla="*/ 25 w 35"/>
                    <a:gd name="T11" fmla="*/ 18 h 19"/>
                    <a:gd name="T12" fmla="*/ 16 w 35"/>
                    <a:gd name="T13" fmla="*/ 16 h 19"/>
                    <a:gd name="T14" fmla="*/ 6 w 35"/>
                    <a:gd name="T15" fmla="*/ 12 h 19"/>
                    <a:gd name="T16" fmla="*/ 0 w 35"/>
                    <a:gd name="T17" fmla="*/ 2 h 19"/>
                    <a:gd name="T18" fmla="*/ 0 w 35"/>
                    <a:gd name="T19" fmla="*/ 0 h 19"/>
                    <a:gd name="T20" fmla="*/ 2 w 35"/>
                    <a:gd name="T21" fmla="*/ 0 h 19"/>
                    <a:gd name="T22" fmla="*/ 6 w 35"/>
                    <a:gd name="T23" fmla="*/ 0 h 19"/>
                    <a:gd name="T24" fmla="*/ 10 w 35"/>
                    <a:gd name="T25" fmla="*/ 0 h 19"/>
                    <a:gd name="T26" fmla="*/ 10 w 35"/>
                    <a:gd name="T27" fmla="*/ 2 h 19"/>
                    <a:gd name="T28" fmla="*/ 10 w 35"/>
                    <a:gd name="T29" fmla="*/ 4 h 19"/>
                    <a:gd name="T30" fmla="*/ 14 w 35"/>
                    <a:gd name="T31" fmla="*/ 2 h 19"/>
                    <a:gd name="T32" fmla="*/ 16 w 35"/>
                    <a:gd name="T33" fmla="*/ 2 h 19"/>
                    <a:gd name="T34" fmla="*/ 20 w 35"/>
                    <a:gd name="T35" fmla="*/ 2 h 19"/>
                    <a:gd name="T36" fmla="*/ 22 w 35"/>
                    <a:gd name="T37" fmla="*/ 2 h 19"/>
                    <a:gd name="T38" fmla="*/ 23 w 35"/>
                    <a:gd name="T39" fmla="*/ 4 h 19"/>
                    <a:gd name="T40" fmla="*/ 23 w 35"/>
                    <a:gd name="T41" fmla="*/ 6 h 19"/>
                    <a:gd name="T42" fmla="*/ 25 w 35"/>
                    <a:gd name="T43" fmla="*/ 8 h 19"/>
                    <a:gd name="T44" fmla="*/ 27 w 35"/>
                    <a:gd name="T45" fmla="*/ 8 h 19"/>
                    <a:gd name="T46" fmla="*/ 27 w 35"/>
                    <a:gd name="T47" fmla="*/ 10 h 19"/>
                    <a:gd name="T48" fmla="*/ 29 w 35"/>
                    <a:gd name="T49" fmla="*/ 12 h 19"/>
                    <a:gd name="T50" fmla="*/ 31 w 35"/>
                    <a:gd name="T51" fmla="*/ 12 h 19"/>
                    <a:gd name="T52" fmla="*/ 33 w 35"/>
                    <a:gd name="T53" fmla="*/ 12 h 1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5"/>
                    <a:gd name="T82" fmla="*/ 0 h 19"/>
                    <a:gd name="T83" fmla="*/ 35 w 35"/>
                    <a:gd name="T84" fmla="*/ 19 h 1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5" h="19">
                      <a:moveTo>
                        <a:pt x="33" y="12"/>
                      </a:move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5" y="18"/>
                      </a:lnTo>
                      <a:lnTo>
                        <a:pt x="35" y="19"/>
                      </a:lnTo>
                      <a:lnTo>
                        <a:pt x="25" y="18"/>
                      </a:lnTo>
                      <a:lnTo>
                        <a:pt x="16" y="16"/>
                      </a:lnTo>
                      <a:lnTo>
                        <a:pt x="6" y="1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20" y="2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3" y="6"/>
                      </a:lnTo>
                      <a:lnTo>
                        <a:pt x="25" y="8"/>
                      </a:lnTo>
                      <a:lnTo>
                        <a:pt x="27" y="8"/>
                      </a:lnTo>
                      <a:lnTo>
                        <a:pt x="27" y="10"/>
                      </a:lnTo>
                      <a:lnTo>
                        <a:pt x="29" y="12"/>
                      </a:lnTo>
                      <a:lnTo>
                        <a:pt x="31" y="12"/>
                      </a:lnTo>
                      <a:lnTo>
                        <a:pt x="33" y="1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6" name="Freeform 155"/>
                <p:cNvSpPr>
                  <a:spLocks/>
                </p:cNvSpPr>
                <p:nvPr/>
              </p:nvSpPr>
              <p:spPr bwMode="auto">
                <a:xfrm>
                  <a:off x="3043" y="2665"/>
                  <a:ext cx="15" cy="17"/>
                </a:xfrm>
                <a:custGeom>
                  <a:avLst/>
                  <a:gdLst>
                    <a:gd name="T0" fmla="*/ 8 w 15"/>
                    <a:gd name="T1" fmla="*/ 17 h 17"/>
                    <a:gd name="T2" fmla="*/ 2 w 15"/>
                    <a:gd name="T3" fmla="*/ 15 h 17"/>
                    <a:gd name="T4" fmla="*/ 2 w 15"/>
                    <a:gd name="T5" fmla="*/ 13 h 17"/>
                    <a:gd name="T6" fmla="*/ 2 w 15"/>
                    <a:gd name="T7" fmla="*/ 11 h 17"/>
                    <a:gd name="T8" fmla="*/ 6 w 15"/>
                    <a:gd name="T9" fmla="*/ 6 h 17"/>
                    <a:gd name="T10" fmla="*/ 8 w 15"/>
                    <a:gd name="T11" fmla="*/ 6 h 17"/>
                    <a:gd name="T12" fmla="*/ 10 w 15"/>
                    <a:gd name="T13" fmla="*/ 6 h 17"/>
                    <a:gd name="T14" fmla="*/ 10 w 15"/>
                    <a:gd name="T15" fmla="*/ 8 h 17"/>
                    <a:gd name="T16" fmla="*/ 12 w 15"/>
                    <a:gd name="T17" fmla="*/ 8 h 17"/>
                    <a:gd name="T18" fmla="*/ 12 w 15"/>
                    <a:gd name="T19" fmla="*/ 6 h 17"/>
                    <a:gd name="T20" fmla="*/ 13 w 15"/>
                    <a:gd name="T21" fmla="*/ 6 h 17"/>
                    <a:gd name="T22" fmla="*/ 13 w 15"/>
                    <a:gd name="T23" fmla="*/ 4 h 17"/>
                    <a:gd name="T24" fmla="*/ 15 w 15"/>
                    <a:gd name="T25" fmla="*/ 4 h 17"/>
                    <a:gd name="T26" fmla="*/ 15 w 15"/>
                    <a:gd name="T27" fmla="*/ 2 h 17"/>
                    <a:gd name="T28" fmla="*/ 13 w 15"/>
                    <a:gd name="T29" fmla="*/ 2 h 17"/>
                    <a:gd name="T30" fmla="*/ 13 w 15"/>
                    <a:gd name="T31" fmla="*/ 0 h 17"/>
                    <a:gd name="T32" fmla="*/ 12 w 15"/>
                    <a:gd name="T33" fmla="*/ 0 h 17"/>
                    <a:gd name="T34" fmla="*/ 12 w 15"/>
                    <a:gd name="T35" fmla="*/ 2 h 17"/>
                    <a:gd name="T36" fmla="*/ 10 w 15"/>
                    <a:gd name="T37" fmla="*/ 2 h 17"/>
                    <a:gd name="T38" fmla="*/ 8 w 15"/>
                    <a:gd name="T39" fmla="*/ 2 h 17"/>
                    <a:gd name="T40" fmla="*/ 8 w 15"/>
                    <a:gd name="T41" fmla="*/ 4 h 17"/>
                    <a:gd name="T42" fmla="*/ 6 w 15"/>
                    <a:gd name="T43" fmla="*/ 4 h 17"/>
                    <a:gd name="T44" fmla="*/ 6 w 15"/>
                    <a:gd name="T45" fmla="*/ 6 h 17"/>
                    <a:gd name="T46" fmla="*/ 4 w 15"/>
                    <a:gd name="T47" fmla="*/ 6 h 17"/>
                    <a:gd name="T48" fmla="*/ 4 w 15"/>
                    <a:gd name="T49" fmla="*/ 8 h 17"/>
                    <a:gd name="T50" fmla="*/ 2 w 15"/>
                    <a:gd name="T51" fmla="*/ 8 h 17"/>
                    <a:gd name="T52" fmla="*/ 2 w 15"/>
                    <a:gd name="T53" fmla="*/ 9 h 17"/>
                    <a:gd name="T54" fmla="*/ 0 w 15"/>
                    <a:gd name="T55" fmla="*/ 9 h 17"/>
                    <a:gd name="T56" fmla="*/ 0 w 15"/>
                    <a:gd name="T57" fmla="*/ 11 h 17"/>
                    <a:gd name="T58" fmla="*/ 2 w 15"/>
                    <a:gd name="T59" fmla="*/ 11 h 17"/>
                    <a:gd name="T60" fmla="*/ 2 w 15"/>
                    <a:gd name="T61" fmla="*/ 13 h 17"/>
                    <a:gd name="T62" fmla="*/ 2 w 15"/>
                    <a:gd name="T63" fmla="*/ 15 h 17"/>
                    <a:gd name="T64" fmla="*/ 2 w 15"/>
                    <a:gd name="T65" fmla="*/ 17 h 17"/>
                    <a:gd name="T66" fmla="*/ 8 w 15"/>
                    <a:gd name="T67" fmla="*/ 17 h 1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5"/>
                    <a:gd name="T103" fmla="*/ 0 h 17"/>
                    <a:gd name="T104" fmla="*/ 15 w 15"/>
                    <a:gd name="T105" fmla="*/ 17 h 1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5" h="17">
                      <a:moveTo>
                        <a:pt x="8" y="17"/>
                      </a:move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8" y="1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7" name="Freeform 156"/>
                <p:cNvSpPr>
                  <a:spLocks/>
                </p:cNvSpPr>
                <p:nvPr/>
              </p:nvSpPr>
              <p:spPr bwMode="auto">
                <a:xfrm>
                  <a:off x="3043" y="2665"/>
                  <a:ext cx="15" cy="17"/>
                </a:xfrm>
                <a:custGeom>
                  <a:avLst/>
                  <a:gdLst>
                    <a:gd name="T0" fmla="*/ 8 w 15"/>
                    <a:gd name="T1" fmla="*/ 17 h 17"/>
                    <a:gd name="T2" fmla="*/ 2 w 15"/>
                    <a:gd name="T3" fmla="*/ 15 h 17"/>
                    <a:gd name="T4" fmla="*/ 2 w 15"/>
                    <a:gd name="T5" fmla="*/ 13 h 17"/>
                    <a:gd name="T6" fmla="*/ 2 w 15"/>
                    <a:gd name="T7" fmla="*/ 11 h 17"/>
                    <a:gd name="T8" fmla="*/ 6 w 15"/>
                    <a:gd name="T9" fmla="*/ 6 h 17"/>
                    <a:gd name="T10" fmla="*/ 8 w 15"/>
                    <a:gd name="T11" fmla="*/ 6 h 17"/>
                    <a:gd name="T12" fmla="*/ 10 w 15"/>
                    <a:gd name="T13" fmla="*/ 6 h 17"/>
                    <a:gd name="T14" fmla="*/ 10 w 15"/>
                    <a:gd name="T15" fmla="*/ 8 h 17"/>
                    <a:gd name="T16" fmla="*/ 12 w 15"/>
                    <a:gd name="T17" fmla="*/ 8 h 17"/>
                    <a:gd name="T18" fmla="*/ 13 w 15"/>
                    <a:gd name="T19" fmla="*/ 6 h 17"/>
                    <a:gd name="T20" fmla="*/ 13 w 15"/>
                    <a:gd name="T21" fmla="*/ 4 h 17"/>
                    <a:gd name="T22" fmla="*/ 15 w 15"/>
                    <a:gd name="T23" fmla="*/ 2 h 17"/>
                    <a:gd name="T24" fmla="*/ 13 w 15"/>
                    <a:gd name="T25" fmla="*/ 2 h 17"/>
                    <a:gd name="T26" fmla="*/ 12 w 15"/>
                    <a:gd name="T27" fmla="*/ 0 h 17"/>
                    <a:gd name="T28" fmla="*/ 12 w 15"/>
                    <a:gd name="T29" fmla="*/ 2 h 17"/>
                    <a:gd name="T30" fmla="*/ 10 w 15"/>
                    <a:gd name="T31" fmla="*/ 2 h 17"/>
                    <a:gd name="T32" fmla="*/ 8 w 15"/>
                    <a:gd name="T33" fmla="*/ 4 h 17"/>
                    <a:gd name="T34" fmla="*/ 6 w 15"/>
                    <a:gd name="T35" fmla="*/ 6 h 17"/>
                    <a:gd name="T36" fmla="*/ 2 w 15"/>
                    <a:gd name="T37" fmla="*/ 8 h 17"/>
                    <a:gd name="T38" fmla="*/ 0 w 15"/>
                    <a:gd name="T39" fmla="*/ 11 h 17"/>
                    <a:gd name="T40" fmla="*/ 2 w 15"/>
                    <a:gd name="T41" fmla="*/ 11 h 17"/>
                    <a:gd name="T42" fmla="*/ 2 w 15"/>
                    <a:gd name="T43" fmla="*/ 13 h 17"/>
                    <a:gd name="T44" fmla="*/ 2 w 15"/>
                    <a:gd name="T45" fmla="*/ 15 h 17"/>
                    <a:gd name="T46" fmla="*/ 2 w 15"/>
                    <a:gd name="T47" fmla="*/ 17 h 17"/>
                    <a:gd name="T48" fmla="*/ 8 w 15"/>
                    <a:gd name="T49" fmla="*/ 17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"/>
                    <a:gd name="T76" fmla="*/ 0 h 17"/>
                    <a:gd name="T77" fmla="*/ 15 w 15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" h="17">
                      <a:moveTo>
                        <a:pt x="8" y="17"/>
                      </a:move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8" y="1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8" name="Freeform 157"/>
                <p:cNvSpPr>
                  <a:spLocks noEditPoints="1"/>
                </p:cNvSpPr>
                <p:nvPr/>
              </p:nvSpPr>
              <p:spPr bwMode="auto">
                <a:xfrm>
                  <a:off x="2985" y="2671"/>
                  <a:ext cx="152" cy="28"/>
                </a:xfrm>
                <a:custGeom>
                  <a:avLst/>
                  <a:gdLst>
                    <a:gd name="T0" fmla="*/ 6 w 152"/>
                    <a:gd name="T1" fmla="*/ 21 h 28"/>
                    <a:gd name="T2" fmla="*/ 10 w 152"/>
                    <a:gd name="T3" fmla="*/ 19 h 28"/>
                    <a:gd name="T4" fmla="*/ 10 w 152"/>
                    <a:gd name="T5" fmla="*/ 25 h 28"/>
                    <a:gd name="T6" fmla="*/ 14 w 152"/>
                    <a:gd name="T7" fmla="*/ 26 h 28"/>
                    <a:gd name="T8" fmla="*/ 20 w 152"/>
                    <a:gd name="T9" fmla="*/ 26 h 28"/>
                    <a:gd name="T10" fmla="*/ 23 w 152"/>
                    <a:gd name="T11" fmla="*/ 28 h 28"/>
                    <a:gd name="T12" fmla="*/ 18 w 152"/>
                    <a:gd name="T13" fmla="*/ 28 h 28"/>
                    <a:gd name="T14" fmla="*/ 12 w 152"/>
                    <a:gd name="T15" fmla="*/ 28 h 28"/>
                    <a:gd name="T16" fmla="*/ 6 w 152"/>
                    <a:gd name="T17" fmla="*/ 28 h 28"/>
                    <a:gd name="T18" fmla="*/ 2 w 152"/>
                    <a:gd name="T19" fmla="*/ 25 h 28"/>
                    <a:gd name="T20" fmla="*/ 2 w 152"/>
                    <a:gd name="T21" fmla="*/ 23 h 28"/>
                    <a:gd name="T22" fmla="*/ 150 w 152"/>
                    <a:gd name="T23" fmla="*/ 2 h 28"/>
                    <a:gd name="T24" fmla="*/ 144 w 152"/>
                    <a:gd name="T25" fmla="*/ 0 h 28"/>
                    <a:gd name="T26" fmla="*/ 142 w 152"/>
                    <a:gd name="T27" fmla="*/ 3 h 28"/>
                    <a:gd name="T28" fmla="*/ 141 w 152"/>
                    <a:gd name="T29" fmla="*/ 7 h 28"/>
                    <a:gd name="T30" fmla="*/ 137 w 152"/>
                    <a:gd name="T31" fmla="*/ 9 h 28"/>
                    <a:gd name="T32" fmla="*/ 133 w 152"/>
                    <a:gd name="T33" fmla="*/ 13 h 28"/>
                    <a:gd name="T34" fmla="*/ 129 w 152"/>
                    <a:gd name="T35" fmla="*/ 15 h 28"/>
                    <a:gd name="T36" fmla="*/ 123 w 152"/>
                    <a:gd name="T37" fmla="*/ 17 h 28"/>
                    <a:gd name="T38" fmla="*/ 119 w 152"/>
                    <a:gd name="T39" fmla="*/ 19 h 28"/>
                    <a:gd name="T40" fmla="*/ 116 w 152"/>
                    <a:gd name="T41" fmla="*/ 21 h 28"/>
                    <a:gd name="T42" fmla="*/ 110 w 152"/>
                    <a:gd name="T43" fmla="*/ 21 h 28"/>
                    <a:gd name="T44" fmla="*/ 106 w 152"/>
                    <a:gd name="T45" fmla="*/ 23 h 28"/>
                    <a:gd name="T46" fmla="*/ 100 w 152"/>
                    <a:gd name="T47" fmla="*/ 23 h 28"/>
                    <a:gd name="T48" fmla="*/ 94 w 152"/>
                    <a:gd name="T49" fmla="*/ 23 h 28"/>
                    <a:gd name="T50" fmla="*/ 89 w 152"/>
                    <a:gd name="T51" fmla="*/ 23 h 28"/>
                    <a:gd name="T52" fmla="*/ 85 w 152"/>
                    <a:gd name="T53" fmla="*/ 21 h 28"/>
                    <a:gd name="T54" fmla="*/ 79 w 152"/>
                    <a:gd name="T55" fmla="*/ 21 h 28"/>
                    <a:gd name="T56" fmla="*/ 73 w 152"/>
                    <a:gd name="T57" fmla="*/ 19 h 28"/>
                    <a:gd name="T58" fmla="*/ 70 w 152"/>
                    <a:gd name="T59" fmla="*/ 17 h 28"/>
                    <a:gd name="T60" fmla="*/ 68 w 152"/>
                    <a:gd name="T61" fmla="*/ 13 h 28"/>
                    <a:gd name="T62" fmla="*/ 60 w 152"/>
                    <a:gd name="T63" fmla="*/ 11 h 28"/>
                    <a:gd name="T64" fmla="*/ 64 w 152"/>
                    <a:gd name="T65" fmla="*/ 17 h 28"/>
                    <a:gd name="T66" fmla="*/ 70 w 152"/>
                    <a:gd name="T67" fmla="*/ 21 h 28"/>
                    <a:gd name="T68" fmla="*/ 75 w 152"/>
                    <a:gd name="T69" fmla="*/ 25 h 28"/>
                    <a:gd name="T70" fmla="*/ 83 w 152"/>
                    <a:gd name="T71" fmla="*/ 26 h 28"/>
                    <a:gd name="T72" fmla="*/ 89 w 152"/>
                    <a:gd name="T73" fmla="*/ 28 h 28"/>
                    <a:gd name="T74" fmla="*/ 96 w 152"/>
                    <a:gd name="T75" fmla="*/ 28 h 28"/>
                    <a:gd name="T76" fmla="*/ 102 w 152"/>
                    <a:gd name="T77" fmla="*/ 26 h 28"/>
                    <a:gd name="T78" fmla="*/ 110 w 152"/>
                    <a:gd name="T79" fmla="*/ 26 h 28"/>
                    <a:gd name="T80" fmla="*/ 118 w 152"/>
                    <a:gd name="T81" fmla="*/ 23 h 28"/>
                    <a:gd name="T82" fmla="*/ 125 w 152"/>
                    <a:gd name="T83" fmla="*/ 21 h 28"/>
                    <a:gd name="T84" fmla="*/ 131 w 152"/>
                    <a:gd name="T85" fmla="*/ 19 h 28"/>
                    <a:gd name="T86" fmla="*/ 137 w 152"/>
                    <a:gd name="T87" fmla="*/ 15 h 28"/>
                    <a:gd name="T88" fmla="*/ 142 w 152"/>
                    <a:gd name="T89" fmla="*/ 13 h 28"/>
                    <a:gd name="T90" fmla="*/ 144 w 152"/>
                    <a:gd name="T91" fmla="*/ 9 h 28"/>
                    <a:gd name="T92" fmla="*/ 148 w 152"/>
                    <a:gd name="T93" fmla="*/ 7 h 28"/>
                    <a:gd name="T94" fmla="*/ 150 w 152"/>
                    <a:gd name="T95" fmla="*/ 2 h 2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52"/>
                    <a:gd name="T145" fmla="*/ 0 h 28"/>
                    <a:gd name="T146" fmla="*/ 152 w 152"/>
                    <a:gd name="T147" fmla="*/ 28 h 2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52" h="28">
                      <a:moveTo>
                        <a:pt x="2" y="21"/>
                      </a:move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0" y="21"/>
                      </a:lnTo>
                      <a:lnTo>
                        <a:pt x="10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4" y="25"/>
                      </a:lnTo>
                      <a:lnTo>
                        <a:pt x="14" y="26"/>
                      </a:lnTo>
                      <a:lnTo>
                        <a:pt x="16" y="26"/>
                      </a:lnTo>
                      <a:lnTo>
                        <a:pt x="18" y="26"/>
                      </a:lnTo>
                      <a:lnTo>
                        <a:pt x="20" y="26"/>
                      </a:lnTo>
                      <a:lnTo>
                        <a:pt x="22" y="26"/>
                      </a:lnTo>
                      <a:lnTo>
                        <a:pt x="22" y="28"/>
                      </a:lnTo>
                      <a:lnTo>
                        <a:pt x="23" y="28"/>
                      </a:lnTo>
                      <a:lnTo>
                        <a:pt x="22" y="28"/>
                      </a:lnTo>
                      <a:lnTo>
                        <a:pt x="20" y="28"/>
                      </a:lnTo>
                      <a:lnTo>
                        <a:pt x="18" y="28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2" y="28"/>
                      </a:lnTo>
                      <a:lnTo>
                        <a:pt x="10" y="28"/>
                      </a:lnTo>
                      <a:lnTo>
                        <a:pt x="8" y="28"/>
                      </a:lnTo>
                      <a:lnTo>
                        <a:pt x="6" y="28"/>
                      </a:lnTo>
                      <a:lnTo>
                        <a:pt x="4" y="26"/>
                      </a:lnTo>
                      <a:lnTo>
                        <a:pt x="2" y="26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2" y="25"/>
                      </a:lnTo>
                      <a:lnTo>
                        <a:pt x="2" y="23"/>
                      </a:lnTo>
                      <a:lnTo>
                        <a:pt x="2" y="21"/>
                      </a:lnTo>
                      <a:close/>
                      <a:moveTo>
                        <a:pt x="152" y="2"/>
                      </a:moveTo>
                      <a:lnTo>
                        <a:pt x="150" y="2"/>
                      </a:lnTo>
                      <a:lnTo>
                        <a:pt x="148" y="2"/>
                      </a:lnTo>
                      <a:lnTo>
                        <a:pt x="146" y="0"/>
                      </a:lnTo>
                      <a:lnTo>
                        <a:pt x="144" y="0"/>
                      </a:lnTo>
                      <a:lnTo>
                        <a:pt x="144" y="2"/>
                      </a:lnTo>
                      <a:lnTo>
                        <a:pt x="142" y="2"/>
                      </a:lnTo>
                      <a:lnTo>
                        <a:pt x="142" y="3"/>
                      </a:lnTo>
                      <a:lnTo>
                        <a:pt x="142" y="5"/>
                      </a:lnTo>
                      <a:lnTo>
                        <a:pt x="141" y="5"/>
                      </a:lnTo>
                      <a:lnTo>
                        <a:pt x="141" y="7"/>
                      </a:lnTo>
                      <a:lnTo>
                        <a:pt x="139" y="7"/>
                      </a:lnTo>
                      <a:lnTo>
                        <a:pt x="139" y="9"/>
                      </a:lnTo>
                      <a:lnTo>
                        <a:pt x="137" y="9"/>
                      </a:lnTo>
                      <a:lnTo>
                        <a:pt x="137" y="11"/>
                      </a:lnTo>
                      <a:lnTo>
                        <a:pt x="135" y="11"/>
                      </a:lnTo>
                      <a:lnTo>
                        <a:pt x="133" y="13"/>
                      </a:lnTo>
                      <a:lnTo>
                        <a:pt x="131" y="13"/>
                      </a:lnTo>
                      <a:lnTo>
                        <a:pt x="131" y="15"/>
                      </a:lnTo>
                      <a:lnTo>
                        <a:pt x="129" y="15"/>
                      </a:lnTo>
                      <a:lnTo>
                        <a:pt x="127" y="15"/>
                      </a:lnTo>
                      <a:lnTo>
                        <a:pt x="125" y="17"/>
                      </a:lnTo>
                      <a:lnTo>
                        <a:pt x="123" y="17"/>
                      </a:lnTo>
                      <a:lnTo>
                        <a:pt x="121" y="17"/>
                      </a:lnTo>
                      <a:lnTo>
                        <a:pt x="121" y="19"/>
                      </a:lnTo>
                      <a:lnTo>
                        <a:pt x="119" y="19"/>
                      </a:lnTo>
                      <a:lnTo>
                        <a:pt x="118" y="19"/>
                      </a:lnTo>
                      <a:lnTo>
                        <a:pt x="116" y="19"/>
                      </a:lnTo>
                      <a:lnTo>
                        <a:pt x="116" y="21"/>
                      </a:lnTo>
                      <a:lnTo>
                        <a:pt x="114" y="21"/>
                      </a:lnTo>
                      <a:lnTo>
                        <a:pt x="112" y="21"/>
                      </a:lnTo>
                      <a:lnTo>
                        <a:pt x="110" y="21"/>
                      </a:lnTo>
                      <a:lnTo>
                        <a:pt x="110" y="23"/>
                      </a:lnTo>
                      <a:lnTo>
                        <a:pt x="108" y="23"/>
                      </a:lnTo>
                      <a:lnTo>
                        <a:pt x="106" y="23"/>
                      </a:lnTo>
                      <a:lnTo>
                        <a:pt x="104" y="23"/>
                      </a:lnTo>
                      <a:lnTo>
                        <a:pt x="102" y="23"/>
                      </a:lnTo>
                      <a:lnTo>
                        <a:pt x="100" y="23"/>
                      </a:lnTo>
                      <a:lnTo>
                        <a:pt x="98" y="23"/>
                      </a:lnTo>
                      <a:lnTo>
                        <a:pt x="96" y="23"/>
                      </a:lnTo>
                      <a:lnTo>
                        <a:pt x="94" y="23"/>
                      </a:lnTo>
                      <a:lnTo>
                        <a:pt x="93" y="23"/>
                      </a:lnTo>
                      <a:lnTo>
                        <a:pt x="91" y="23"/>
                      </a:lnTo>
                      <a:lnTo>
                        <a:pt x="89" y="23"/>
                      </a:lnTo>
                      <a:lnTo>
                        <a:pt x="87" y="23"/>
                      </a:lnTo>
                      <a:lnTo>
                        <a:pt x="87" y="21"/>
                      </a:lnTo>
                      <a:lnTo>
                        <a:pt x="85" y="21"/>
                      </a:lnTo>
                      <a:lnTo>
                        <a:pt x="83" y="21"/>
                      </a:lnTo>
                      <a:lnTo>
                        <a:pt x="81" y="21"/>
                      </a:lnTo>
                      <a:lnTo>
                        <a:pt x="79" y="21"/>
                      </a:lnTo>
                      <a:lnTo>
                        <a:pt x="77" y="21"/>
                      </a:lnTo>
                      <a:lnTo>
                        <a:pt x="75" y="21"/>
                      </a:lnTo>
                      <a:lnTo>
                        <a:pt x="73" y="19"/>
                      </a:lnTo>
                      <a:lnTo>
                        <a:pt x="71" y="19"/>
                      </a:lnTo>
                      <a:lnTo>
                        <a:pt x="71" y="17"/>
                      </a:lnTo>
                      <a:lnTo>
                        <a:pt x="70" y="17"/>
                      </a:lnTo>
                      <a:lnTo>
                        <a:pt x="70" y="15"/>
                      </a:lnTo>
                      <a:lnTo>
                        <a:pt x="68" y="15"/>
                      </a:lnTo>
                      <a:lnTo>
                        <a:pt x="68" y="13"/>
                      </a:lnTo>
                      <a:lnTo>
                        <a:pt x="68" y="11"/>
                      </a:lnTo>
                      <a:lnTo>
                        <a:pt x="66" y="11"/>
                      </a:lnTo>
                      <a:lnTo>
                        <a:pt x="60" y="11"/>
                      </a:lnTo>
                      <a:lnTo>
                        <a:pt x="62" y="13"/>
                      </a:lnTo>
                      <a:lnTo>
                        <a:pt x="62" y="15"/>
                      </a:lnTo>
                      <a:lnTo>
                        <a:pt x="64" y="17"/>
                      </a:lnTo>
                      <a:lnTo>
                        <a:pt x="66" y="19"/>
                      </a:lnTo>
                      <a:lnTo>
                        <a:pt x="68" y="19"/>
                      </a:lnTo>
                      <a:lnTo>
                        <a:pt x="70" y="21"/>
                      </a:lnTo>
                      <a:lnTo>
                        <a:pt x="71" y="23"/>
                      </a:lnTo>
                      <a:lnTo>
                        <a:pt x="73" y="23"/>
                      </a:lnTo>
                      <a:lnTo>
                        <a:pt x="75" y="25"/>
                      </a:lnTo>
                      <a:lnTo>
                        <a:pt x="79" y="25"/>
                      </a:lnTo>
                      <a:lnTo>
                        <a:pt x="81" y="26"/>
                      </a:lnTo>
                      <a:lnTo>
                        <a:pt x="83" y="26"/>
                      </a:lnTo>
                      <a:lnTo>
                        <a:pt x="85" y="26"/>
                      </a:lnTo>
                      <a:lnTo>
                        <a:pt x="87" y="26"/>
                      </a:lnTo>
                      <a:lnTo>
                        <a:pt x="89" y="28"/>
                      </a:lnTo>
                      <a:lnTo>
                        <a:pt x="91" y="28"/>
                      </a:lnTo>
                      <a:lnTo>
                        <a:pt x="94" y="28"/>
                      </a:lnTo>
                      <a:lnTo>
                        <a:pt x="96" y="28"/>
                      </a:lnTo>
                      <a:lnTo>
                        <a:pt x="98" y="28"/>
                      </a:lnTo>
                      <a:lnTo>
                        <a:pt x="100" y="26"/>
                      </a:lnTo>
                      <a:lnTo>
                        <a:pt x="102" y="26"/>
                      </a:lnTo>
                      <a:lnTo>
                        <a:pt x="106" y="26"/>
                      </a:lnTo>
                      <a:lnTo>
                        <a:pt x="108" y="26"/>
                      </a:lnTo>
                      <a:lnTo>
                        <a:pt x="110" y="26"/>
                      </a:lnTo>
                      <a:lnTo>
                        <a:pt x="112" y="25"/>
                      </a:lnTo>
                      <a:lnTo>
                        <a:pt x="116" y="25"/>
                      </a:lnTo>
                      <a:lnTo>
                        <a:pt x="118" y="23"/>
                      </a:lnTo>
                      <a:lnTo>
                        <a:pt x="119" y="23"/>
                      </a:lnTo>
                      <a:lnTo>
                        <a:pt x="121" y="23"/>
                      </a:lnTo>
                      <a:lnTo>
                        <a:pt x="125" y="21"/>
                      </a:lnTo>
                      <a:lnTo>
                        <a:pt x="127" y="21"/>
                      </a:lnTo>
                      <a:lnTo>
                        <a:pt x="129" y="19"/>
                      </a:lnTo>
                      <a:lnTo>
                        <a:pt x="131" y="19"/>
                      </a:lnTo>
                      <a:lnTo>
                        <a:pt x="133" y="17"/>
                      </a:lnTo>
                      <a:lnTo>
                        <a:pt x="135" y="17"/>
                      </a:lnTo>
                      <a:lnTo>
                        <a:pt x="137" y="15"/>
                      </a:lnTo>
                      <a:lnTo>
                        <a:pt x="139" y="15"/>
                      </a:lnTo>
                      <a:lnTo>
                        <a:pt x="141" y="13"/>
                      </a:lnTo>
                      <a:lnTo>
                        <a:pt x="142" y="13"/>
                      </a:lnTo>
                      <a:lnTo>
                        <a:pt x="142" y="11"/>
                      </a:lnTo>
                      <a:lnTo>
                        <a:pt x="144" y="11"/>
                      </a:lnTo>
                      <a:lnTo>
                        <a:pt x="144" y="9"/>
                      </a:lnTo>
                      <a:lnTo>
                        <a:pt x="146" y="9"/>
                      </a:lnTo>
                      <a:lnTo>
                        <a:pt x="146" y="7"/>
                      </a:lnTo>
                      <a:lnTo>
                        <a:pt x="148" y="7"/>
                      </a:lnTo>
                      <a:lnTo>
                        <a:pt x="148" y="5"/>
                      </a:lnTo>
                      <a:lnTo>
                        <a:pt x="150" y="3"/>
                      </a:lnTo>
                      <a:lnTo>
                        <a:pt x="150" y="2"/>
                      </a:lnTo>
                      <a:lnTo>
                        <a:pt x="15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09" name="Freeform 158"/>
                <p:cNvSpPr>
                  <a:spLocks/>
                </p:cNvSpPr>
                <p:nvPr/>
              </p:nvSpPr>
              <p:spPr bwMode="auto">
                <a:xfrm>
                  <a:off x="2985" y="2690"/>
                  <a:ext cx="23" cy="9"/>
                </a:xfrm>
                <a:custGeom>
                  <a:avLst/>
                  <a:gdLst>
                    <a:gd name="T0" fmla="*/ 2 w 23"/>
                    <a:gd name="T1" fmla="*/ 2 h 9"/>
                    <a:gd name="T2" fmla="*/ 4 w 23"/>
                    <a:gd name="T3" fmla="*/ 2 h 9"/>
                    <a:gd name="T4" fmla="*/ 6 w 23"/>
                    <a:gd name="T5" fmla="*/ 2 h 9"/>
                    <a:gd name="T6" fmla="*/ 6 w 23"/>
                    <a:gd name="T7" fmla="*/ 0 h 9"/>
                    <a:gd name="T8" fmla="*/ 8 w 23"/>
                    <a:gd name="T9" fmla="*/ 0 h 9"/>
                    <a:gd name="T10" fmla="*/ 10 w 23"/>
                    <a:gd name="T11" fmla="*/ 0 h 9"/>
                    <a:gd name="T12" fmla="*/ 10 w 23"/>
                    <a:gd name="T13" fmla="*/ 2 h 9"/>
                    <a:gd name="T14" fmla="*/ 10 w 23"/>
                    <a:gd name="T15" fmla="*/ 4 h 9"/>
                    <a:gd name="T16" fmla="*/ 10 w 23"/>
                    <a:gd name="T17" fmla="*/ 6 h 9"/>
                    <a:gd name="T18" fmla="*/ 12 w 23"/>
                    <a:gd name="T19" fmla="*/ 6 h 9"/>
                    <a:gd name="T20" fmla="*/ 16 w 23"/>
                    <a:gd name="T21" fmla="*/ 7 h 9"/>
                    <a:gd name="T22" fmla="*/ 20 w 23"/>
                    <a:gd name="T23" fmla="*/ 7 h 9"/>
                    <a:gd name="T24" fmla="*/ 22 w 23"/>
                    <a:gd name="T25" fmla="*/ 7 h 9"/>
                    <a:gd name="T26" fmla="*/ 22 w 23"/>
                    <a:gd name="T27" fmla="*/ 9 h 9"/>
                    <a:gd name="T28" fmla="*/ 23 w 23"/>
                    <a:gd name="T29" fmla="*/ 9 h 9"/>
                    <a:gd name="T30" fmla="*/ 16 w 23"/>
                    <a:gd name="T31" fmla="*/ 9 h 9"/>
                    <a:gd name="T32" fmla="*/ 10 w 23"/>
                    <a:gd name="T33" fmla="*/ 9 h 9"/>
                    <a:gd name="T34" fmla="*/ 4 w 23"/>
                    <a:gd name="T35" fmla="*/ 7 h 9"/>
                    <a:gd name="T36" fmla="*/ 0 w 23"/>
                    <a:gd name="T37" fmla="*/ 6 h 9"/>
                    <a:gd name="T38" fmla="*/ 2 w 23"/>
                    <a:gd name="T39" fmla="*/ 6 h 9"/>
                    <a:gd name="T40" fmla="*/ 2 w 23"/>
                    <a:gd name="T41" fmla="*/ 4 h 9"/>
                    <a:gd name="T42" fmla="*/ 2 w 23"/>
                    <a:gd name="T43" fmla="*/ 2 h 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9"/>
                    <a:gd name="T68" fmla="*/ 23 w 23"/>
                    <a:gd name="T69" fmla="*/ 9 h 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9">
                      <a:moveTo>
                        <a:pt x="2" y="2"/>
                      </a:move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6" y="7"/>
                      </a:lnTo>
                      <a:lnTo>
                        <a:pt x="20" y="7"/>
                      </a:lnTo>
                      <a:lnTo>
                        <a:pt x="22" y="7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16" y="9"/>
                      </a:lnTo>
                      <a:lnTo>
                        <a:pt x="10" y="9"/>
                      </a:lnTo>
                      <a:lnTo>
                        <a:pt x="4" y="7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10" name="Freeform 159"/>
                <p:cNvSpPr>
                  <a:spLocks/>
                </p:cNvSpPr>
                <p:nvPr/>
              </p:nvSpPr>
              <p:spPr bwMode="auto">
                <a:xfrm>
                  <a:off x="3045" y="2671"/>
                  <a:ext cx="92" cy="28"/>
                </a:xfrm>
                <a:custGeom>
                  <a:avLst/>
                  <a:gdLst>
                    <a:gd name="T0" fmla="*/ 92 w 92"/>
                    <a:gd name="T1" fmla="*/ 2 h 28"/>
                    <a:gd name="T2" fmla="*/ 90 w 92"/>
                    <a:gd name="T3" fmla="*/ 2 h 28"/>
                    <a:gd name="T4" fmla="*/ 88 w 92"/>
                    <a:gd name="T5" fmla="*/ 2 h 28"/>
                    <a:gd name="T6" fmla="*/ 86 w 92"/>
                    <a:gd name="T7" fmla="*/ 0 h 28"/>
                    <a:gd name="T8" fmla="*/ 84 w 92"/>
                    <a:gd name="T9" fmla="*/ 0 h 28"/>
                    <a:gd name="T10" fmla="*/ 84 w 92"/>
                    <a:gd name="T11" fmla="*/ 2 h 28"/>
                    <a:gd name="T12" fmla="*/ 82 w 92"/>
                    <a:gd name="T13" fmla="*/ 5 h 28"/>
                    <a:gd name="T14" fmla="*/ 79 w 92"/>
                    <a:gd name="T15" fmla="*/ 9 h 28"/>
                    <a:gd name="T16" fmla="*/ 75 w 92"/>
                    <a:gd name="T17" fmla="*/ 11 h 28"/>
                    <a:gd name="T18" fmla="*/ 67 w 92"/>
                    <a:gd name="T19" fmla="*/ 15 h 28"/>
                    <a:gd name="T20" fmla="*/ 56 w 92"/>
                    <a:gd name="T21" fmla="*/ 19 h 28"/>
                    <a:gd name="T22" fmla="*/ 44 w 92"/>
                    <a:gd name="T23" fmla="*/ 23 h 28"/>
                    <a:gd name="T24" fmla="*/ 33 w 92"/>
                    <a:gd name="T25" fmla="*/ 23 h 28"/>
                    <a:gd name="T26" fmla="*/ 31 w 92"/>
                    <a:gd name="T27" fmla="*/ 23 h 28"/>
                    <a:gd name="T28" fmla="*/ 27 w 92"/>
                    <a:gd name="T29" fmla="*/ 21 h 28"/>
                    <a:gd name="T30" fmla="*/ 23 w 92"/>
                    <a:gd name="T31" fmla="*/ 21 h 28"/>
                    <a:gd name="T32" fmla="*/ 19 w 92"/>
                    <a:gd name="T33" fmla="*/ 21 h 28"/>
                    <a:gd name="T34" fmla="*/ 15 w 92"/>
                    <a:gd name="T35" fmla="*/ 21 h 28"/>
                    <a:gd name="T36" fmla="*/ 13 w 92"/>
                    <a:gd name="T37" fmla="*/ 19 h 28"/>
                    <a:gd name="T38" fmla="*/ 10 w 92"/>
                    <a:gd name="T39" fmla="*/ 17 h 28"/>
                    <a:gd name="T40" fmla="*/ 8 w 92"/>
                    <a:gd name="T41" fmla="*/ 13 h 28"/>
                    <a:gd name="T42" fmla="*/ 8 w 92"/>
                    <a:gd name="T43" fmla="*/ 11 h 28"/>
                    <a:gd name="T44" fmla="*/ 6 w 92"/>
                    <a:gd name="T45" fmla="*/ 11 h 28"/>
                    <a:gd name="T46" fmla="*/ 0 w 92"/>
                    <a:gd name="T47" fmla="*/ 11 h 28"/>
                    <a:gd name="T48" fmla="*/ 6 w 92"/>
                    <a:gd name="T49" fmla="*/ 19 h 28"/>
                    <a:gd name="T50" fmla="*/ 13 w 92"/>
                    <a:gd name="T51" fmla="*/ 23 h 28"/>
                    <a:gd name="T52" fmla="*/ 23 w 92"/>
                    <a:gd name="T53" fmla="*/ 26 h 28"/>
                    <a:gd name="T54" fmla="*/ 31 w 92"/>
                    <a:gd name="T55" fmla="*/ 28 h 28"/>
                    <a:gd name="T56" fmla="*/ 40 w 92"/>
                    <a:gd name="T57" fmla="*/ 26 h 28"/>
                    <a:gd name="T58" fmla="*/ 50 w 92"/>
                    <a:gd name="T59" fmla="*/ 26 h 28"/>
                    <a:gd name="T60" fmla="*/ 59 w 92"/>
                    <a:gd name="T61" fmla="*/ 23 h 28"/>
                    <a:gd name="T62" fmla="*/ 69 w 92"/>
                    <a:gd name="T63" fmla="*/ 19 h 28"/>
                    <a:gd name="T64" fmla="*/ 75 w 92"/>
                    <a:gd name="T65" fmla="*/ 17 h 28"/>
                    <a:gd name="T66" fmla="*/ 81 w 92"/>
                    <a:gd name="T67" fmla="*/ 13 h 28"/>
                    <a:gd name="T68" fmla="*/ 86 w 92"/>
                    <a:gd name="T69" fmla="*/ 7 h 28"/>
                    <a:gd name="T70" fmla="*/ 92 w 92"/>
                    <a:gd name="T71" fmla="*/ 2 h 2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2"/>
                    <a:gd name="T109" fmla="*/ 0 h 28"/>
                    <a:gd name="T110" fmla="*/ 92 w 92"/>
                    <a:gd name="T111" fmla="*/ 28 h 2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2" h="28">
                      <a:moveTo>
                        <a:pt x="92" y="2"/>
                      </a:moveTo>
                      <a:lnTo>
                        <a:pt x="90" y="2"/>
                      </a:lnTo>
                      <a:lnTo>
                        <a:pt x="88" y="2"/>
                      </a:lnTo>
                      <a:lnTo>
                        <a:pt x="86" y="0"/>
                      </a:lnTo>
                      <a:lnTo>
                        <a:pt x="84" y="0"/>
                      </a:lnTo>
                      <a:lnTo>
                        <a:pt x="84" y="2"/>
                      </a:lnTo>
                      <a:lnTo>
                        <a:pt x="82" y="5"/>
                      </a:lnTo>
                      <a:lnTo>
                        <a:pt x="79" y="9"/>
                      </a:lnTo>
                      <a:lnTo>
                        <a:pt x="75" y="11"/>
                      </a:lnTo>
                      <a:lnTo>
                        <a:pt x="67" y="15"/>
                      </a:lnTo>
                      <a:lnTo>
                        <a:pt x="56" y="19"/>
                      </a:lnTo>
                      <a:lnTo>
                        <a:pt x="44" y="23"/>
                      </a:lnTo>
                      <a:lnTo>
                        <a:pt x="33" y="23"/>
                      </a:lnTo>
                      <a:lnTo>
                        <a:pt x="31" y="23"/>
                      </a:lnTo>
                      <a:lnTo>
                        <a:pt x="27" y="21"/>
                      </a:lnTo>
                      <a:lnTo>
                        <a:pt x="23" y="21"/>
                      </a:lnTo>
                      <a:lnTo>
                        <a:pt x="19" y="21"/>
                      </a:lnTo>
                      <a:lnTo>
                        <a:pt x="15" y="21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0" y="11"/>
                      </a:lnTo>
                      <a:lnTo>
                        <a:pt x="6" y="19"/>
                      </a:lnTo>
                      <a:lnTo>
                        <a:pt x="13" y="23"/>
                      </a:lnTo>
                      <a:lnTo>
                        <a:pt x="23" y="26"/>
                      </a:lnTo>
                      <a:lnTo>
                        <a:pt x="31" y="28"/>
                      </a:lnTo>
                      <a:lnTo>
                        <a:pt x="40" y="26"/>
                      </a:lnTo>
                      <a:lnTo>
                        <a:pt x="50" y="26"/>
                      </a:lnTo>
                      <a:lnTo>
                        <a:pt x="59" y="23"/>
                      </a:lnTo>
                      <a:lnTo>
                        <a:pt x="69" y="19"/>
                      </a:lnTo>
                      <a:lnTo>
                        <a:pt x="75" y="17"/>
                      </a:lnTo>
                      <a:lnTo>
                        <a:pt x="81" y="13"/>
                      </a:lnTo>
                      <a:lnTo>
                        <a:pt x="86" y="7"/>
                      </a:lnTo>
                      <a:lnTo>
                        <a:pt x="92" y="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11" name="Freeform 160"/>
                <p:cNvSpPr>
                  <a:spLocks/>
                </p:cNvSpPr>
                <p:nvPr/>
              </p:nvSpPr>
              <p:spPr bwMode="auto">
                <a:xfrm>
                  <a:off x="3106" y="2697"/>
                  <a:ext cx="33" cy="22"/>
                </a:xfrm>
                <a:custGeom>
                  <a:avLst/>
                  <a:gdLst>
                    <a:gd name="T0" fmla="*/ 23 w 33"/>
                    <a:gd name="T1" fmla="*/ 0 h 22"/>
                    <a:gd name="T2" fmla="*/ 23 w 33"/>
                    <a:gd name="T3" fmla="*/ 2 h 22"/>
                    <a:gd name="T4" fmla="*/ 25 w 33"/>
                    <a:gd name="T5" fmla="*/ 2 h 22"/>
                    <a:gd name="T6" fmla="*/ 25 w 33"/>
                    <a:gd name="T7" fmla="*/ 4 h 22"/>
                    <a:gd name="T8" fmla="*/ 27 w 33"/>
                    <a:gd name="T9" fmla="*/ 4 h 22"/>
                    <a:gd name="T10" fmla="*/ 29 w 33"/>
                    <a:gd name="T11" fmla="*/ 4 h 22"/>
                    <a:gd name="T12" fmla="*/ 29 w 33"/>
                    <a:gd name="T13" fmla="*/ 6 h 22"/>
                    <a:gd name="T14" fmla="*/ 31 w 33"/>
                    <a:gd name="T15" fmla="*/ 6 h 22"/>
                    <a:gd name="T16" fmla="*/ 31 w 33"/>
                    <a:gd name="T17" fmla="*/ 8 h 22"/>
                    <a:gd name="T18" fmla="*/ 33 w 33"/>
                    <a:gd name="T19" fmla="*/ 8 h 22"/>
                    <a:gd name="T20" fmla="*/ 33 w 33"/>
                    <a:gd name="T21" fmla="*/ 10 h 22"/>
                    <a:gd name="T22" fmla="*/ 33 w 33"/>
                    <a:gd name="T23" fmla="*/ 12 h 22"/>
                    <a:gd name="T24" fmla="*/ 33 w 33"/>
                    <a:gd name="T25" fmla="*/ 14 h 22"/>
                    <a:gd name="T26" fmla="*/ 31 w 33"/>
                    <a:gd name="T27" fmla="*/ 14 h 22"/>
                    <a:gd name="T28" fmla="*/ 31 w 33"/>
                    <a:gd name="T29" fmla="*/ 16 h 22"/>
                    <a:gd name="T30" fmla="*/ 31 w 33"/>
                    <a:gd name="T31" fmla="*/ 18 h 22"/>
                    <a:gd name="T32" fmla="*/ 29 w 33"/>
                    <a:gd name="T33" fmla="*/ 18 h 22"/>
                    <a:gd name="T34" fmla="*/ 29 w 33"/>
                    <a:gd name="T35" fmla="*/ 20 h 22"/>
                    <a:gd name="T36" fmla="*/ 29 w 33"/>
                    <a:gd name="T37" fmla="*/ 22 h 22"/>
                    <a:gd name="T38" fmla="*/ 27 w 33"/>
                    <a:gd name="T39" fmla="*/ 22 h 22"/>
                    <a:gd name="T40" fmla="*/ 25 w 33"/>
                    <a:gd name="T41" fmla="*/ 22 h 22"/>
                    <a:gd name="T42" fmla="*/ 23 w 33"/>
                    <a:gd name="T43" fmla="*/ 22 h 22"/>
                    <a:gd name="T44" fmla="*/ 21 w 33"/>
                    <a:gd name="T45" fmla="*/ 22 h 22"/>
                    <a:gd name="T46" fmla="*/ 20 w 33"/>
                    <a:gd name="T47" fmla="*/ 22 h 22"/>
                    <a:gd name="T48" fmla="*/ 18 w 33"/>
                    <a:gd name="T49" fmla="*/ 22 h 22"/>
                    <a:gd name="T50" fmla="*/ 18 w 33"/>
                    <a:gd name="T51" fmla="*/ 20 h 22"/>
                    <a:gd name="T52" fmla="*/ 16 w 33"/>
                    <a:gd name="T53" fmla="*/ 20 h 22"/>
                    <a:gd name="T54" fmla="*/ 16 w 33"/>
                    <a:gd name="T55" fmla="*/ 18 h 22"/>
                    <a:gd name="T56" fmla="*/ 14 w 33"/>
                    <a:gd name="T57" fmla="*/ 18 h 22"/>
                    <a:gd name="T58" fmla="*/ 14 w 33"/>
                    <a:gd name="T59" fmla="*/ 16 h 22"/>
                    <a:gd name="T60" fmla="*/ 12 w 33"/>
                    <a:gd name="T61" fmla="*/ 16 h 22"/>
                    <a:gd name="T62" fmla="*/ 10 w 33"/>
                    <a:gd name="T63" fmla="*/ 16 h 22"/>
                    <a:gd name="T64" fmla="*/ 8 w 33"/>
                    <a:gd name="T65" fmla="*/ 16 h 22"/>
                    <a:gd name="T66" fmla="*/ 6 w 33"/>
                    <a:gd name="T67" fmla="*/ 16 h 22"/>
                    <a:gd name="T68" fmla="*/ 4 w 33"/>
                    <a:gd name="T69" fmla="*/ 16 h 22"/>
                    <a:gd name="T70" fmla="*/ 4 w 33"/>
                    <a:gd name="T71" fmla="*/ 14 h 22"/>
                    <a:gd name="T72" fmla="*/ 2 w 33"/>
                    <a:gd name="T73" fmla="*/ 14 h 22"/>
                    <a:gd name="T74" fmla="*/ 0 w 33"/>
                    <a:gd name="T75" fmla="*/ 14 h 22"/>
                    <a:gd name="T76" fmla="*/ 0 w 33"/>
                    <a:gd name="T77" fmla="*/ 12 h 22"/>
                    <a:gd name="T78" fmla="*/ 2 w 33"/>
                    <a:gd name="T79" fmla="*/ 12 h 22"/>
                    <a:gd name="T80" fmla="*/ 2 w 33"/>
                    <a:gd name="T81" fmla="*/ 10 h 22"/>
                    <a:gd name="T82" fmla="*/ 4 w 33"/>
                    <a:gd name="T83" fmla="*/ 10 h 22"/>
                    <a:gd name="T84" fmla="*/ 6 w 33"/>
                    <a:gd name="T85" fmla="*/ 10 h 22"/>
                    <a:gd name="T86" fmla="*/ 8 w 33"/>
                    <a:gd name="T87" fmla="*/ 8 h 22"/>
                    <a:gd name="T88" fmla="*/ 10 w 33"/>
                    <a:gd name="T89" fmla="*/ 8 h 22"/>
                    <a:gd name="T90" fmla="*/ 12 w 33"/>
                    <a:gd name="T91" fmla="*/ 8 h 22"/>
                    <a:gd name="T92" fmla="*/ 12 w 33"/>
                    <a:gd name="T93" fmla="*/ 6 h 22"/>
                    <a:gd name="T94" fmla="*/ 14 w 33"/>
                    <a:gd name="T95" fmla="*/ 6 h 22"/>
                    <a:gd name="T96" fmla="*/ 16 w 33"/>
                    <a:gd name="T97" fmla="*/ 6 h 22"/>
                    <a:gd name="T98" fmla="*/ 16 w 33"/>
                    <a:gd name="T99" fmla="*/ 4 h 22"/>
                    <a:gd name="T100" fmla="*/ 18 w 33"/>
                    <a:gd name="T101" fmla="*/ 4 h 22"/>
                    <a:gd name="T102" fmla="*/ 20 w 33"/>
                    <a:gd name="T103" fmla="*/ 2 h 22"/>
                    <a:gd name="T104" fmla="*/ 21 w 33"/>
                    <a:gd name="T105" fmla="*/ 2 h 22"/>
                    <a:gd name="T106" fmla="*/ 21 w 33"/>
                    <a:gd name="T107" fmla="*/ 0 h 22"/>
                    <a:gd name="T108" fmla="*/ 23 w 33"/>
                    <a:gd name="T109" fmla="*/ 0 h 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3"/>
                    <a:gd name="T166" fmla="*/ 0 h 22"/>
                    <a:gd name="T167" fmla="*/ 33 w 33"/>
                    <a:gd name="T168" fmla="*/ 22 h 2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3" h="22">
                      <a:moveTo>
                        <a:pt x="23" y="0"/>
                      </a:move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4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29" y="6"/>
                      </a:lnTo>
                      <a:lnTo>
                        <a:pt x="31" y="6"/>
                      </a:lnTo>
                      <a:lnTo>
                        <a:pt x="31" y="8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9" y="20"/>
                      </a:lnTo>
                      <a:lnTo>
                        <a:pt x="29" y="22"/>
                      </a:lnTo>
                      <a:lnTo>
                        <a:pt x="27" y="22"/>
                      </a:lnTo>
                      <a:lnTo>
                        <a:pt x="25" y="22"/>
                      </a:lnTo>
                      <a:lnTo>
                        <a:pt x="23" y="22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18" y="22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4"/>
                      </a:lnTo>
                      <a:lnTo>
                        <a:pt x="2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8" y="4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CC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12" name="Freeform 161"/>
                <p:cNvSpPr>
                  <a:spLocks/>
                </p:cNvSpPr>
                <p:nvPr/>
              </p:nvSpPr>
              <p:spPr bwMode="auto">
                <a:xfrm>
                  <a:off x="3106" y="2697"/>
                  <a:ext cx="33" cy="22"/>
                </a:xfrm>
                <a:custGeom>
                  <a:avLst/>
                  <a:gdLst>
                    <a:gd name="T0" fmla="*/ 23 w 33"/>
                    <a:gd name="T1" fmla="*/ 0 h 22"/>
                    <a:gd name="T2" fmla="*/ 25 w 33"/>
                    <a:gd name="T3" fmla="*/ 2 h 22"/>
                    <a:gd name="T4" fmla="*/ 27 w 33"/>
                    <a:gd name="T5" fmla="*/ 4 h 22"/>
                    <a:gd name="T6" fmla="*/ 29 w 33"/>
                    <a:gd name="T7" fmla="*/ 4 h 22"/>
                    <a:gd name="T8" fmla="*/ 31 w 33"/>
                    <a:gd name="T9" fmla="*/ 6 h 22"/>
                    <a:gd name="T10" fmla="*/ 33 w 33"/>
                    <a:gd name="T11" fmla="*/ 8 h 22"/>
                    <a:gd name="T12" fmla="*/ 33 w 33"/>
                    <a:gd name="T13" fmla="*/ 10 h 22"/>
                    <a:gd name="T14" fmla="*/ 33 w 33"/>
                    <a:gd name="T15" fmla="*/ 12 h 22"/>
                    <a:gd name="T16" fmla="*/ 31 w 33"/>
                    <a:gd name="T17" fmla="*/ 14 h 22"/>
                    <a:gd name="T18" fmla="*/ 31 w 33"/>
                    <a:gd name="T19" fmla="*/ 16 h 22"/>
                    <a:gd name="T20" fmla="*/ 31 w 33"/>
                    <a:gd name="T21" fmla="*/ 18 h 22"/>
                    <a:gd name="T22" fmla="*/ 29 w 33"/>
                    <a:gd name="T23" fmla="*/ 18 h 22"/>
                    <a:gd name="T24" fmla="*/ 27 w 33"/>
                    <a:gd name="T25" fmla="*/ 22 h 22"/>
                    <a:gd name="T26" fmla="*/ 23 w 33"/>
                    <a:gd name="T27" fmla="*/ 22 h 22"/>
                    <a:gd name="T28" fmla="*/ 20 w 33"/>
                    <a:gd name="T29" fmla="*/ 22 h 22"/>
                    <a:gd name="T30" fmla="*/ 16 w 33"/>
                    <a:gd name="T31" fmla="*/ 20 h 22"/>
                    <a:gd name="T32" fmla="*/ 16 w 33"/>
                    <a:gd name="T33" fmla="*/ 18 h 22"/>
                    <a:gd name="T34" fmla="*/ 14 w 33"/>
                    <a:gd name="T35" fmla="*/ 18 h 22"/>
                    <a:gd name="T36" fmla="*/ 14 w 33"/>
                    <a:gd name="T37" fmla="*/ 16 h 22"/>
                    <a:gd name="T38" fmla="*/ 12 w 33"/>
                    <a:gd name="T39" fmla="*/ 16 h 22"/>
                    <a:gd name="T40" fmla="*/ 8 w 33"/>
                    <a:gd name="T41" fmla="*/ 16 h 22"/>
                    <a:gd name="T42" fmla="*/ 4 w 33"/>
                    <a:gd name="T43" fmla="*/ 16 h 22"/>
                    <a:gd name="T44" fmla="*/ 2 w 33"/>
                    <a:gd name="T45" fmla="*/ 14 h 22"/>
                    <a:gd name="T46" fmla="*/ 0 w 33"/>
                    <a:gd name="T47" fmla="*/ 12 h 22"/>
                    <a:gd name="T48" fmla="*/ 6 w 33"/>
                    <a:gd name="T49" fmla="*/ 10 h 22"/>
                    <a:gd name="T50" fmla="*/ 12 w 33"/>
                    <a:gd name="T51" fmla="*/ 6 h 22"/>
                    <a:gd name="T52" fmla="*/ 18 w 33"/>
                    <a:gd name="T53" fmla="*/ 4 h 22"/>
                    <a:gd name="T54" fmla="*/ 23 w 33"/>
                    <a:gd name="T55" fmla="*/ 0 h 2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3"/>
                    <a:gd name="T85" fmla="*/ 0 h 22"/>
                    <a:gd name="T86" fmla="*/ 33 w 33"/>
                    <a:gd name="T87" fmla="*/ 22 h 2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3" h="22">
                      <a:moveTo>
                        <a:pt x="23" y="0"/>
                      </a:move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4"/>
                      </a:lnTo>
                      <a:lnTo>
                        <a:pt x="31" y="6"/>
                      </a:lnTo>
                      <a:lnTo>
                        <a:pt x="33" y="8"/>
                      </a:lnTo>
                      <a:lnTo>
                        <a:pt x="33" y="10"/>
                      </a:lnTo>
                      <a:lnTo>
                        <a:pt x="33" y="12"/>
                      </a:lnTo>
                      <a:lnTo>
                        <a:pt x="31" y="14"/>
                      </a:lnTo>
                      <a:lnTo>
                        <a:pt x="31" y="16"/>
                      </a:lnTo>
                      <a:lnTo>
                        <a:pt x="31" y="18"/>
                      </a:lnTo>
                      <a:lnTo>
                        <a:pt x="29" y="18"/>
                      </a:lnTo>
                      <a:lnTo>
                        <a:pt x="27" y="22"/>
                      </a:lnTo>
                      <a:lnTo>
                        <a:pt x="23" y="22"/>
                      </a:lnTo>
                      <a:lnTo>
                        <a:pt x="20" y="22"/>
                      </a:lnTo>
                      <a:lnTo>
                        <a:pt x="16" y="20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2" y="6"/>
                      </a:lnTo>
                      <a:lnTo>
                        <a:pt x="18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13" name="Freeform 162"/>
                <p:cNvSpPr>
                  <a:spLocks/>
                </p:cNvSpPr>
                <p:nvPr/>
              </p:nvSpPr>
              <p:spPr bwMode="auto">
                <a:xfrm>
                  <a:off x="3106" y="2709"/>
                  <a:ext cx="31" cy="10"/>
                </a:xfrm>
                <a:custGeom>
                  <a:avLst/>
                  <a:gdLst>
                    <a:gd name="T0" fmla="*/ 23 w 31"/>
                    <a:gd name="T1" fmla="*/ 0 h 10"/>
                    <a:gd name="T2" fmla="*/ 25 w 31"/>
                    <a:gd name="T3" fmla="*/ 0 h 10"/>
                    <a:gd name="T4" fmla="*/ 27 w 31"/>
                    <a:gd name="T5" fmla="*/ 0 h 10"/>
                    <a:gd name="T6" fmla="*/ 29 w 31"/>
                    <a:gd name="T7" fmla="*/ 0 h 10"/>
                    <a:gd name="T8" fmla="*/ 29 w 31"/>
                    <a:gd name="T9" fmla="*/ 2 h 10"/>
                    <a:gd name="T10" fmla="*/ 29 w 31"/>
                    <a:gd name="T11" fmla="*/ 4 h 10"/>
                    <a:gd name="T12" fmla="*/ 31 w 31"/>
                    <a:gd name="T13" fmla="*/ 4 h 10"/>
                    <a:gd name="T14" fmla="*/ 31 w 31"/>
                    <a:gd name="T15" fmla="*/ 6 h 10"/>
                    <a:gd name="T16" fmla="*/ 29 w 31"/>
                    <a:gd name="T17" fmla="*/ 6 h 10"/>
                    <a:gd name="T18" fmla="*/ 29 w 31"/>
                    <a:gd name="T19" fmla="*/ 8 h 10"/>
                    <a:gd name="T20" fmla="*/ 29 w 31"/>
                    <a:gd name="T21" fmla="*/ 10 h 10"/>
                    <a:gd name="T22" fmla="*/ 27 w 31"/>
                    <a:gd name="T23" fmla="*/ 10 h 10"/>
                    <a:gd name="T24" fmla="*/ 25 w 31"/>
                    <a:gd name="T25" fmla="*/ 10 h 10"/>
                    <a:gd name="T26" fmla="*/ 23 w 31"/>
                    <a:gd name="T27" fmla="*/ 10 h 10"/>
                    <a:gd name="T28" fmla="*/ 21 w 31"/>
                    <a:gd name="T29" fmla="*/ 10 h 10"/>
                    <a:gd name="T30" fmla="*/ 20 w 31"/>
                    <a:gd name="T31" fmla="*/ 10 h 10"/>
                    <a:gd name="T32" fmla="*/ 18 w 31"/>
                    <a:gd name="T33" fmla="*/ 10 h 10"/>
                    <a:gd name="T34" fmla="*/ 18 w 31"/>
                    <a:gd name="T35" fmla="*/ 8 h 10"/>
                    <a:gd name="T36" fmla="*/ 16 w 31"/>
                    <a:gd name="T37" fmla="*/ 8 h 10"/>
                    <a:gd name="T38" fmla="*/ 16 w 31"/>
                    <a:gd name="T39" fmla="*/ 6 h 10"/>
                    <a:gd name="T40" fmla="*/ 14 w 31"/>
                    <a:gd name="T41" fmla="*/ 6 h 10"/>
                    <a:gd name="T42" fmla="*/ 14 w 31"/>
                    <a:gd name="T43" fmla="*/ 4 h 10"/>
                    <a:gd name="T44" fmla="*/ 12 w 31"/>
                    <a:gd name="T45" fmla="*/ 4 h 10"/>
                    <a:gd name="T46" fmla="*/ 10 w 31"/>
                    <a:gd name="T47" fmla="*/ 4 h 10"/>
                    <a:gd name="T48" fmla="*/ 8 w 31"/>
                    <a:gd name="T49" fmla="*/ 4 h 10"/>
                    <a:gd name="T50" fmla="*/ 6 w 31"/>
                    <a:gd name="T51" fmla="*/ 4 h 10"/>
                    <a:gd name="T52" fmla="*/ 4 w 31"/>
                    <a:gd name="T53" fmla="*/ 4 h 10"/>
                    <a:gd name="T54" fmla="*/ 4 w 31"/>
                    <a:gd name="T55" fmla="*/ 2 h 10"/>
                    <a:gd name="T56" fmla="*/ 2 w 31"/>
                    <a:gd name="T57" fmla="*/ 2 h 10"/>
                    <a:gd name="T58" fmla="*/ 0 w 31"/>
                    <a:gd name="T59" fmla="*/ 2 h 10"/>
                    <a:gd name="T60" fmla="*/ 0 w 31"/>
                    <a:gd name="T61" fmla="*/ 0 h 10"/>
                    <a:gd name="T62" fmla="*/ 2 w 31"/>
                    <a:gd name="T63" fmla="*/ 0 h 10"/>
                    <a:gd name="T64" fmla="*/ 4 w 31"/>
                    <a:gd name="T65" fmla="*/ 0 h 10"/>
                    <a:gd name="T66" fmla="*/ 6 w 31"/>
                    <a:gd name="T67" fmla="*/ 0 h 10"/>
                    <a:gd name="T68" fmla="*/ 8 w 31"/>
                    <a:gd name="T69" fmla="*/ 0 h 10"/>
                    <a:gd name="T70" fmla="*/ 10 w 31"/>
                    <a:gd name="T71" fmla="*/ 0 h 10"/>
                    <a:gd name="T72" fmla="*/ 12 w 31"/>
                    <a:gd name="T73" fmla="*/ 0 h 10"/>
                    <a:gd name="T74" fmla="*/ 14 w 31"/>
                    <a:gd name="T75" fmla="*/ 0 h 10"/>
                    <a:gd name="T76" fmla="*/ 16 w 31"/>
                    <a:gd name="T77" fmla="*/ 0 h 10"/>
                    <a:gd name="T78" fmla="*/ 18 w 31"/>
                    <a:gd name="T79" fmla="*/ 0 h 10"/>
                    <a:gd name="T80" fmla="*/ 20 w 31"/>
                    <a:gd name="T81" fmla="*/ 0 h 10"/>
                    <a:gd name="T82" fmla="*/ 21 w 31"/>
                    <a:gd name="T83" fmla="*/ 0 h 10"/>
                    <a:gd name="T84" fmla="*/ 23 w 31"/>
                    <a:gd name="T85" fmla="*/ 0 h 1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1"/>
                    <a:gd name="T130" fmla="*/ 0 h 10"/>
                    <a:gd name="T131" fmla="*/ 31 w 31"/>
                    <a:gd name="T132" fmla="*/ 10 h 1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1" h="10">
                      <a:moveTo>
                        <a:pt x="23" y="0"/>
                      </a:move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29" y="2"/>
                      </a:lnTo>
                      <a:lnTo>
                        <a:pt x="29" y="4"/>
                      </a:lnTo>
                      <a:lnTo>
                        <a:pt x="31" y="4"/>
                      </a:lnTo>
                      <a:lnTo>
                        <a:pt x="31" y="6"/>
                      </a:lnTo>
                      <a:lnTo>
                        <a:pt x="29" y="6"/>
                      </a:lnTo>
                      <a:lnTo>
                        <a:pt x="29" y="8"/>
                      </a:lnTo>
                      <a:lnTo>
                        <a:pt x="29" y="10"/>
                      </a:lnTo>
                      <a:lnTo>
                        <a:pt x="27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0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6355" name="Text Box 163"/>
            <p:cNvSpPr txBox="1">
              <a:spLocks noChangeArrowheads="1"/>
            </p:cNvSpPr>
            <p:nvPr/>
          </p:nvSpPr>
          <p:spPr bwMode="auto">
            <a:xfrm>
              <a:off x="4608" y="1392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5627688" y="2228850"/>
            <a:ext cx="2819400" cy="511175"/>
            <a:chOff x="3264" y="1008"/>
            <a:chExt cx="1776" cy="322"/>
          </a:xfrm>
        </p:grpSpPr>
        <p:grpSp>
          <p:nvGrpSpPr>
            <p:cNvPr id="15" name="Group 165"/>
            <p:cNvGrpSpPr>
              <a:grpSpLocks/>
            </p:cNvGrpSpPr>
            <p:nvPr/>
          </p:nvGrpSpPr>
          <p:grpSpPr bwMode="auto">
            <a:xfrm>
              <a:off x="3264" y="1070"/>
              <a:ext cx="1584" cy="260"/>
              <a:chOff x="3264" y="1070"/>
              <a:chExt cx="1584" cy="260"/>
            </a:xfrm>
          </p:grpSpPr>
          <p:graphicFrame>
            <p:nvGraphicFramePr>
              <p:cNvPr id="56322" name="Object 2"/>
              <p:cNvGraphicFramePr>
                <a:graphicFrameLocks noChangeAspect="1"/>
              </p:cNvGraphicFramePr>
              <p:nvPr/>
            </p:nvGraphicFramePr>
            <p:xfrm>
              <a:off x="3264" y="1070"/>
              <a:ext cx="361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227" r:id="rId9" imgW="7327900" imgH="5486400" progId="">
                      <p:embed/>
                    </p:oleObj>
                  </mc:Choice>
                  <mc:Fallback>
                    <p:oleObj r:id="rId9" imgW="7327900" imgH="548640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1070"/>
                            <a:ext cx="361" cy="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CC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rgbClr val="000000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969696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Rectangle 167"/>
              <p:cNvSpPr>
                <a:spLocks noChangeArrowheads="1"/>
              </p:cNvSpPr>
              <p:nvPr/>
            </p:nvSpPr>
            <p:spPr bwMode="auto">
              <a:xfrm>
                <a:off x="4128" y="1075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600" b="1">
                    <a:solidFill>
                      <a:srgbClr val="000000"/>
                    </a:solidFill>
                    <a:latin typeface="Tahoma" charset="0"/>
                  </a:rPr>
                  <a:t>lemon</a:t>
                </a:r>
                <a:endParaRPr lang="en-US" sz="2400">
                  <a:latin typeface="Tahoma" charset="0"/>
                </a:endParaRPr>
              </a:p>
            </p:txBody>
          </p:sp>
          <p:sp>
            <p:nvSpPr>
              <p:cNvPr id="56353" name="Line 168"/>
              <p:cNvSpPr>
                <a:spLocks noChangeShapeType="1"/>
              </p:cNvSpPr>
              <p:nvPr/>
            </p:nvSpPr>
            <p:spPr bwMode="auto">
              <a:xfrm>
                <a:off x="3744" y="1200"/>
                <a:ext cx="336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stealth" w="lg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351" name="Text Box 169"/>
            <p:cNvSpPr txBox="1">
              <a:spLocks noChangeArrowheads="1"/>
            </p:cNvSpPr>
            <p:nvPr/>
          </p:nvSpPr>
          <p:spPr bwMode="auto">
            <a:xfrm>
              <a:off x="4704" y="1008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  <a:buSzTx/>
              </a:pPr>
              <a:r>
                <a:rPr lang="en-US" sz="1000">
                  <a:latin typeface="Tahoma" charset="0"/>
                </a:rPr>
                <a:t>Sr+</a:t>
              </a:r>
            </a:p>
          </p:txBody>
        </p:sp>
      </p:grpSp>
      <p:sp>
        <p:nvSpPr>
          <p:cNvPr id="56342" name="WordArt 170"/>
          <p:cNvSpPr>
            <a:spLocks noChangeArrowheads="1" noChangeShapeType="1" noTextEdit="1"/>
          </p:cNvSpPr>
          <p:nvPr/>
        </p:nvSpPr>
        <p:spPr bwMode="auto">
          <a:xfrm>
            <a:off x="1547813" y="1052513"/>
            <a:ext cx="597693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Multiple Exemplar Training</a:t>
            </a:r>
          </a:p>
        </p:txBody>
      </p:sp>
      <p:sp>
        <p:nvSpPr>
          <p:cNvPr id="523435" name="Text Box 171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hlink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defRPr/>
            </a:pPr>
            <a:r>
              <a:rPr lang="en-IE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THE PROCESS ACCOUNT: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56344" name="Rectangle 172"/>
          <p:cNvSpPr>
            <a:spLocks noChangeArrowheads="1"/>
          </p:cNvSpPr>
          <p:nvPr/>
        </p:nvSpPr>
        <p:spPr bwMode="auto">
          <a:xfrm>
            <a:off x="468313" y="1557338"/>
            <a:ext cx="8280400" cy="50403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5" name="Rectangle 173"/>
          <p:cNvSpPr>
            <a:spLocks noChangeArrowheads="1"/>
          </p:cNvSpPr>
          <p:nvPr/>
        </p:nvSpPr>
        <p:spPr bwMode="auto">
          <a:xfrm>
            <a:off x="827088" y="2133600"/>
            <a:ext cx="7561262" cy="302418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6" name="Rectangle 174"/>
          <p:cNvSpPr>
            <a:spLocks noChangeArrowheads="1"/>
          </p:cNvSpPr>
          <p:nvPr/>
        </p:nvSpPr>
        <p:spPr bwMode="auto">
          <a:xfrm>
            <a:off x="5364163" y="5661025"/>
            <a:ext cx="3024187" cy="792163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7" name="Rectangle 175"/>
          <p:cNvSpPr>
            <a:spLocks noChangeArrowheads="1"/>
          </p:cNvSpPr>
          <p:nvPr/>
        </p:nvSpPr>
        <p:spPr bwMode="auto">
          <a:xfrm>
            <a:off x="827088" y="5661025"/>
            <a:ext cx="3097212" cy="792163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8" name="Text Box 176"/>
          <p:cNvSpPr txBox="1">
            <a:spLocks noChangeArrowheads="1"/>
          </p:cNvSpPr>
          <p:nvPr/>
        </p:nvSpPr>
        <p:spPr bwMode="auto">
          <a:xfrm>
            <a:off x="5127625" y="1641475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5750" indent="-285750" algn="l">
              <a:lnSpc>
                <a:spcPct val="100000"/>
              </a:lnSpc>
              <a:buSzTx/>
              <a:buFont typeface="Times" charset="0"/>
              <a:buNone/>
            </a:pPr>
            <a:r>
              <a:rPr lang="en-IE" sz="2400" i="1">
                <a:latin typeface="Tahoma" charset="0"/>
              </a:rPr>
              <a:t>Explicitly trained</a:t>
            </a:r>
            <a:endParaRPr lang="en-US" sz="2400" i="1">
              <a:latin typeface="Tahoma" charset="0"/>
            </a:endParaRPr>
          </a:p>
        </p:txBody>
      </p:sp>
      <p:sp>
        <p:nvSpPr>
          <p:cNvPr id="56349" name="TextBox 176"/>
          <p:cNvSpPr txBox="1">
            <a:spLocks noChangeArrowheads="1"/>
          </p:cNvSpPr>
          <p:nvPr/>
        </p:nvSpPr>
        <p:spPr bwMode="auto">
          <a:xfrm>
            <a:off x="4114800" y="5902325"/>
            <a:ext cx="1143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predicts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2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2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autoUpdateAnimBg="0"/>
      <p:bldP spid="523267" grpId="0" autoUpdateAnimBg="0"/>
      <p:bldP spid="523268" grpId="0" autoUpdateAnimBg="0"/>
      <p:bldP spid="523269" grpId="0" autoUpdateAnimBg="0"/>
      <p:bldP spid="523270" grpId="0" animBg="1"/>
      <p:bldP spid="523271" grpId="0" animBg="1"/>
      <p:bldP spid="523272" grpId="0" autoUpdateAnimBg="0"/>
      <p:bldP spid="523273" grpId="0" autoUpdateAnimBg="0"/>
      <p:bldP spid="523343" grpId="0" autoUpdateAnimBg="0"/>
      <p:bldP spid="5233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467544" y="2444824"/>
            <a:ext cx="8382000" cy="400851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endParaRPr lang="en-GB" sz="2400" b="1">
              <a:latin typeface="Gadget" charset="0"/>
            </a:endParaRPr>
          </a:p>
        </p:txBody>
      </p:sp>
      <p:sp>
        <p:nvSpPr>
          <p:cNvPr id="544772" name="Line 4"/>
          <p:cNvSpPr>
            <a:spLocks noChangeShapeType="1"/>
          </p:cNvSpPr>
          <p:nvPr/>
        </p:nvSpPr>
        <p:spPr bwMode="auto">
          <a:xfrm flipH="1">
            <a:off x="4572000" y="2420863"/>
            <a:ext cx="11113" cy="403247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73" name="Text Box 5"/>
          <p:cNvSpPr txBox="1">
            <a:spLocks noChangeArrowheads="1"/>
          </p:cNvSpPr>
          <p:nvPr/>
        </p:nvSpPr>
        <p:spPr bwMode="auto">
          <a:xfrm>
            <a:off x="1077913" y="2573263"/>
            <a:ext cx="289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600" b="1">
                <a:latin typeface="Gadget" charset="0"/>
              </a:rPr>
              <a:t>      NON-ARBITRARY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600" b="1">
                <a:latin typeface="Gadget" charset="0"/>
              </a:rPr>
              <a:t> (PHYSICAL) RELATIONS</a:t>
            </a:r>
            <a:endParaRPr lang="en-US" sz="2400" b="1">
              <a:latin typeface="Gadget" charset="0"/>
            </a:endParaRPr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5192713" y="2573263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600" b="1">
                <a:latin typeface="Gadget" charset="0"/>
              </a:rPr>
              <a:t> ARBITRARILY APPLICABLE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en-US" sz="1600" b="1">
                <a:latin typeface="Gadget" charset="0"/>
              </a:rPr>
              <a:t>                 RELATIONS</a:t>
            </a:r>
            <a:endParaRPr lang="en-US" sz="2400" b="1">
              <a:latin typeface="Gadget" charset="0"/>
            </a:endParaRPr>
          </a:p>
        </p:txBody>
      </p:sp>
      <p:sp>
        <p:nvSpPr>
          <p:cNvPr id="544775" name="Oval 7"/>
          <p:cNvSpPr>
            <a:spLocks noChangeArrowheads="1"/>
          </p:cNvSpPr>
          <p:nvPr/>
        </p:nvSpPr>
        <p:spPr bwMode="auto">
          <a:xfrm>
            <a:off x="925513" y="4400465"/>
            <a:ext cx="533400" cy="5334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76" name="Oval 8"/>
          <p:cNvSpPr>
            <a:spLocks noChangeArrowheads="1"/>
          </p:cNvSpPr>
          <p:nvPr/>
        </p:nvSpPr>
        <p:spPr bwMode="auto">
          <a:xfrm>
            <a:off x="3440113" y="4253026"/>
            <a:ext cx="762000" cy="762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77" name="Line 9"/>
          <p:cNvSpPr>
            <a:spLocks noChangeShapeType="1"/>
          </p:cNvSpPr>
          <p:nvPr/>
        </p:nvSpPr>
        <p:spPr bwMode="auto">
          <a:xfrm>
            <a:off x="468313" y="3259063"/>
            <a:ext cx="838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80" name="AutoShape 12"/>
          <p:cNvSpPr>
            <a:spLocks noChangeArrowheads="1"/>
          </p:cNvSpPr>
          <p:nvPr/>
        </p:nvSpPr>
        <p:spPr bwMode="auto">
          <a:xfrm flipH="1">
            <a:off x="1839913" y="4400465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794" name="WordArt 26"/>
          <p:cNvSpPr>
            <a:spLocks noChangeArrowheads="1" noChangeShapeType="1" noTextEdit="1"/>
          </p:cNvSpPr>
          <p:nvPr/>
        </p:nvSpPr>
        <p:spPr bwMode="auto">
          <a:xfrm>
            <a:off x="5235575" y="3668638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44795" name="WordArt 27"/>
          <p:cNvSpPr>
            <a:spLocks noChangeArrowheads="1" noChangeShapeType="1" noTextEdit="1"/>
          </p:cNvSpPr>
          <p:nvPr/>
        </p:nvSpPr>
        <p:spPr bwMode="auto">
          <a:xfrm>
            <a:off x="7612063" y="3668638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</a:t>
            </a:r>
          </a:p>
        </p:txBody>
      </p:sp>
      <p:sp>
        <p:nvSpPr>
          <p:cNvPr id="544796" name="WordArt 28"/>
          <p:cNvSpPr>
            <a:spLocks noChangeArrowheads="1" noChangeShapeType="1" noTextEdit="1"/>
          </p:cNvSpPr>
          <p:nvPr/>
        </p:nvSpPr>
        <p:spPr bwMode="auto">
          <a:xfrm>
            <a:off x="5235575" y="4894188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54313" name="Rectangle 34"/>
          <p:cNvSpPr>
            <a:spLocks noChangeArrowheads="1"/>
          </p:cNvSpPr>
          <p:nvPr/>
        </p:nvSpPr>
        <p:spPr bwMode="auto">
          <a:xfrm>
            <a:off x="7394580" y="3597201"/>
            <a:ext cx="1081088" cy="1008062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none" lIns="90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/>
          <p:nvPr/>
        </p:nvGrpSpPr>
        <p:grpSpPr>
          <a:xfrm>
            <a:off x="4932040" y="4104109"/>
            <a:ext cx="3529013" cy="1413123"/>
            <a:chOff x="4932040" y="3312021"/>
            <a:chExt cx="3529013" cy="1413123"/>
          </a:xfrm>
        </p:grpSpPr>
        <p:grpSp>
          <p:nvGrpSpPr>
            <p:cNvPr id="3" name="Group 5"/>
            <p:cNvGrpSpPr/>
            <p:nvPr/>
          </p:nvGrpSpPr>
          <p:grpSpPr>
            <a:xfrm>
              <a:off x="5436096" y="3312021"/>
              <a:ext cx="3024957" cy="1413123"/>
              <a:chOff x="5436096" y="2735957"/>
              <a:chExt cx="3024957" cy="1413123"/>
            </a:xfrm>
          </p:grpSpPr>
          <p:sp>
            <p:nvSpPr>
              <p:cNvPr id="544790" name="AutoShape 22"/>
              <p:cNvSpPr>
                <a:spLocks noChangeArrowheads="1"/>
              </p:cNvSpPr>
              <p:nvPr/>
            </p:nvSpPr>
            <p:spPr bwMode="auto">
              <a:xfrm>
                <a:off x="6335713" y="3076575"/>
                <a:ext cx="838200" cy="381000"/>
              </a:xfrm>
              <a:prstGeom prst="rightArrow">
                <a:avLst>
                  <a:gd name="adj1" fmla="val 50000"/>
                  <a:gd name="adj2" fmla="val 55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93" name="Text Box 25"/>
              <p:cNvSpPr txBox="1">
                <a:spLocks noChangeArrowheads="1"/>
              </p:cNvSpPr>
              <p:nvPr/>
            </p:nvSpPr>
            <p:spPr bwMode="auto">
              <a:xfrm>
                <a:off x="5436096" y="3748970"/>
                <a:ext cx="219501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ja-JP" altLang="en-US" sz="2000" b="1" i="1" dirty="0" smtClean="0">
                    <a:latin typeface="Gadget" charset="0"/>
                  </a:rPr>
                  <a:t>‘</a:t>
                </a:r>
                <a:r>
                  <a:rPr lang="en-US" altLang="ja-JP" sz="1600" b="1" i="1" dirty="0" smtClean="0">
                    <a:latin typeface="Gadget" charset="0"/>
                  </a:rPr>
                  <a:t>BIGGER THAN</a:t>
                </a:r>
                <a:r>
                  <a:rPr lang="ja-JP" altLang="en-US" sz="1600" b="1" i="1" dirty="0" smtClean="0">
                    <a:latin typeface="Gadget" charset="0"/>
                  </a:rPr>
                  <a:t>’</a:t>
                </a:r>
                <a:endParaRPr lang="en-US" sz="1600" b="1" dirty="0">
                  <a:latin typeface="Gadget" charset="0"/>
                </a:endParaRPr>
              </a:p>
            </p:txBody>
          </p:sp>
          <p:grpSp>
            <p:nvGrpSpPr>
              <p:cNvPr id="4" name="Group 36"/>
              <p:cNvGrpSpPr>
                <a:grpSpLocks/>
              </p:cNvGrpSpPr>
              <p:nvPr/>
            </p:nvGrpSpPr>
            <p:grpSpPr bwMode="auto">
              <a:xfrm>
                <a:off x="7452990" y="2735957"/>
                <a:ext cx="1008063" cy="981075"/>
                <a:chOff x="4422" y="164"/>
                <a:chExt cx="635" cy="618"/>
              </a:xfrm>
            </p:grpSpPr>
            <p:sp>
              <p:nvSpPr>
                <p:cNvPr id="54311" name="Rectangle 37"/>
                <p:cNvSpPr>
                  <a:spLocks noChangeArrowheads="1"/>
                </p:cNvSpPr>
                <p:nvPr/>
              </p:nvSpPr>
              <p:spPr bwMode="auto">
                <a:xfrm>
                  <a:off x="4422" y="164"/>
                  <a:ext cx="635" cy="618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</p:spPr>
              <p:txBody>
                <a:bodyPr wrap="none" lIns="9000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2" name="Oval 38"/>
                <p:cNvSpPr>
                  <a:spLocks noChangeArrowheads="1"/>
                </p:cNvSpPr>
                <p:nvPr/>
              </p:nvSpPr>
              <p:spPr bwMode="auto">
                <a:xfrm>
                  <a:off x="4468" y="210"/>
                  <a:ext cx="528" cy="528"/>
                </a:xfrm>
                <a:prstGeom prst="ellipse">
                  <a:avLst/>
                </a:prstGeom>
                <a:solidFill>
                  <a:srgbClr val="FF9900"/>
                </a:solidFill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SzTx/>
                  </a:pPr>
                  <a:r>
                    <a:rPr lang="en-US" sz="2400" b="1" dirty="0">
                      <a:latin typeface="Gadget" charset="0"/>
                    </a:rPr>
                    <a:t>5c</a:t>
                  </a:r>
                </a:p>
              </p:txBody>
            </p:sp>
          </p:grp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4932040" y="3312021"/>
              <a:ext cx="1008063" cy="981075"/>
              <a:chOff x="2154" y="0"/>
              <a:chExt cx="635" cy="618"/>
            </a:xfrm>
          </p:grpSpPr>
          <p:sp>
            <p:nvSpPr>
              <p:cNvPr id="54309" name="Rectangle 40"/>
              <p:cNvSpPr>
                <a:spLocks noChangeArrowheads="1"/>
              </p:cNvSpPr>
              <p:nvPr/>
            </p:nvSpPr>
            <p:spPr bwMode="auto">
              <a:xfrm>
                <a:off x="2154" y="0"/>
                <a:ext cx="635" cy="618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</p:spPr>
            <p:txBody>
              <a:bodyPr wrap="none" lIns="90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0" name="Oval 41"/>
              <p:cNvSpPr>
                <a:spLocks noChangeArrowheads="1"/>
              </p:cNvSpPr>
              <p:nvPr/>
            </p:nvSpPr>
            <p:spPr bwMode="auto">
              <a:xfrm>
                <a:off x="2290" y="119"/>
                <a:ext cx="432" cy="384"/>
              </a:xfrm>
              <a:prstGeom prst="ellipse">
                <a:avLst/>
              </a:prstGeom>
              <a:solidFill>
                <a:srgbClr val="FF99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SzTx/>
                </a:pPr>
                <a:r>
                  <a:rPr lang="en-US" sz="2400" b="1">
                    <a:latin typeface="Gadget" charset="0"/>
                  </a:rPr>
                  <a:t>10c</a:t>
                </a:r>
              </a:p>
            </p:txBody>
          </p:sp>
        </p:grpSp>
      </p:grpSp>
      <p:sp>
        <p:nvSpPr>
          <p:cNvPr id="54303" name="Rectangle 44"/>
          <p:cNvSpPr>
            <a:spLocks noChangeArrowheads="1"/>
          </p:cNvSpPr>
          <p:nvPr/>
        </p:nvSpPr>
        <p:spPr bwMode="auto">
          <a:xfrm>
            <a:off x="0" y="576039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IE" sz="3200" b="1" dirty="0" smtClean="0">
                <a:solidFill>
                  <a:schemeClr val="tx2"/>
                </a:solidFill>
                <a:latin typeface="Tahoma" charset="0"/>
              </a:rPr>
              <a:t>And Non </a:t>
            </a:r>
            <a:r>
              <a:rPr lang="en-IE" sz="3200" b="1" dirty="0">
                <a:solidFill>
                  <a:schemeClr val="tx2"/>
                </a:solidFill>
                <a:latin typeface="Tahoma" charset="0"/>
              </a:rPr>
              <a:t>Arbitrary </a:t>
            </a:r>
            <a:r>
              <a:rPr lang="en-IE" sz="3200" b="1" dirty="0" smtClean="0">
                <a:solidFill>
                  <a:schemeClr val="tx2"/>
                </a:solidFill>
                <a:latin typeface="Tahoma" charset="0"/>
              </a:rPr>
              <a:t>to </a:t>
            </a:r>
            <a:r>
              <a:rPr lang="en-IE" sz="3200" b="1" dirty="0">
                <a:solidFill>
                  <a:schemeClr val="tx2"/>
                </a:solidFill>
                <a:latin typeface="Tahoma" charset="0"/>
              </a:rPr>
              <a:t>Arbitrary </a:t>
            </a:r>
            <a:r>
              <a:rPr lang="en-IE" sz="3200" b="1" dirty="0" smtClean="0">
                <a:solidFill>
                  <a:schemeClr val="tx2"/>
                </a:solidFill>
                <a:latin typeface="Tahoma" charset="0"/>
              </a:rPr>
              <a:t>Relations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</a:pPr>
            <a:r>
              <a:rPr lang="en-IE" sz="3200" b="1" dirty="0" smtClean="0">
                <a:solidFill>
                  <a:schemeClr val="tx2"/>
                </a:solidFill>
                <a:latin typeface="Tahoma" charset="0"/>
              </a:rPr>
              <a:t>Based on Learned Relational Cues</a:t>
            </a:r>
            <a:endParaRPr lang="en-US" sz="3200" b="1" dirty="0">
              <a:solidFill>
                <a:srgbClr val="0000CC"/>
              </a:solidFill>
              <a:latin typeface="Tahoma" charset="0"/>
            </a:endParaRPr>
          </a:p>
        </p:txBody>
      </p:sp>
      <p:sp>
        <p:nvSpPr>
          <p:cNvPr id="544813" name="Text Box 45"/>
          <p:cNvSpPr txBox="1">
            <a:spLocks noChangeArrowheads="1"/>
          </p:cNvSpPr>
          <p:nvPr/>
        </p:nvSpPr>
        <p:spPr bwMode="auto">
          <a:xfrm>
            <a:off x="4953000" y="1935088"/>
            <a:ext cx="2959100" cy="3667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90000">
            <a:prstTxWarp prst="textNoShape">
              <a:avLst/>
            </a:prstTxWarp>
            <a:spAutoFit/>
          </a:bodyPr>
          <a:lstStyle/>
          <a:p>
            <a:pPr marL="742950" indent="-285750">
              <a:spcBef>
                <a:spcPct val="50000"/>
              </a:spcBef>
              <a:buSzTx/>
              <a:buFont typeface="Times" charset="0"/>
              <a:buNone/>
            </a:pPr>
            <a:r>
              <a:rPr lang="en-US" sz="2000"/>
              <a:t>CONTEXTUAL CUE</a:t>
            </a:r>
          </a:p>
        </p:txBody>
      </p:sp>
      <p:sp>
        <p:nvSpPr>
          <p:cNvPr id="544816" name="Line 48"/>
          <p:cNvSpPr>
            <a:spLocks noChangeShapeType="1"/>
          </p:cNvSpPr>
          <p:nvPr/>
        </p:nvSpPr>
        <p:spPr bwMode="auto">
          <a:xfrm flipV="1">
            <a:off x="8964488" y="2060848"/>
            <a:ext cx="0" cy="40324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square" lIns="900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4817" name="Line 49"/>
          <p:cNvSpPr>
            <a:spLocks noChangeShapeType="1"/>
          </p:cNvSpPr>
          <p:nvPr/>
        </p:nvSpPr>
        <p:spPr bwMode="auto">
          <a:xfrm flipH="1">
            <a:off x="7973888" y="2087488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1475656" y="5117122"/>
            <a:ext cx="2376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SzTx/>
            </a:pPr>
            <a:r>
              <a:rPr lang="ja-JP" altLang="en-US" sz="2000" b="1" i="1" dirty="0" smtClean="0">
                <a:latin typeface="Gadget" charset="0"/>
              </a:rPr>
              <a:t>‘</a:t>
            </a:r>
            <a:r>
              <a:rPr lang="en-US" altLang="ja-JP" sz="1600" b="1" i="1" dirty="0" smtClean="0">
                <a:latin typeface="Gadget" charset="0"/>
              </a:rPr>
              <a:t>BIGGER </a:t>
            </a:r>
            <a:r>
              <a:rPr lang="en-US" altLang="ja-JP" sz="1600" b="1" i="1" dirty="0">
                <a:latin typeface="Gadget" charset="0"/>
              </a:rPr>
              <a:t>THAN</a:t>
            </a:r>
            <a:r>
              <a:rPr lang="ja-JP" altLang="en-US" sz="1600" b="1" i="1" dirty="0">
                <a:latin typeface="Gadget" charset="0"/>
              </a:rPr>
              <a:t>’</a:t>
            </a:r>
            <a:endParaRPr lang="en-US" sz="1600" b="1" dirty="0">
              <a:latin typeface="Gadget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2987824" y="5589240"/>
            <a:ext cx="5976664" cy="504056"/>
            <a:chOff x="2987824" y="4797152"/>
            <a:chExt cx="5976664" cy="504056"/>
          </a:xfrm>
        </p:grpSpPr>
        <p:sp>
          <p:nvSpPr>
            <p:cNvPr id="544815" name="Line 47"/>
            <p:cNvSpPr>
              <a:spLocks noChangeShapeType="1"/>
            </p:cNvSpPr>
            <p:nvPr/>
          </p:nvSpPr>
          <p:spPr bwMode="auto">
            <a:xfrm>
              <a:off x="2987824" y="4797152"/>
              <a:ext cx="5976664" cy="504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6444208" y="4797152"/>
              <a:ext cx="2520280" cy="5040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9000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4" grpId="0" autoUpdateAnimBg="0"/>
      <p:bldP spid="544813" grpId="0"/>
      <p:bldP spid="544816" grpId="0" animBg="1"/>
      <p:bldP spid="5448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524000" y="1905000"/>
            <a:ext cx="63137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 smtClean="0">
                <a:latin typeface="Verdana" charset="0"/>
              </a:rPr>
              <a:t>That Seemed to </a:t>
            </a:r>
          </a:p>
          <a:p>
            <a:pPr algn="ctr"/>
            <a:r>
              <a:rPr lang="en-US" sz="4400" b="1" dirty="0" smtClean="0">
                <a:latin typeface="Verdana" charset="0"/>
              </a:rPr>
              <a:t>Extend to All </a:t>
            </a:r>
          </a:p>
          <a:p>
            <a:pPr algn="ctr"/>
            <a:r>
              <a:rPr lang="en-US" sz="4400" b="1" dirty="0" smtClean="0">
                <a:latin typeface="Verdana" charset="0"/>
              </a:rPr>
              <a:t>Cognitive Relations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454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For Example Comparatives</a:t>
            </a:r>
            <a:endParaRPr lang="en-US" sz="4400" b="1" dirty="0">
              <a:solidFill>
                <a:srgbClr val="000000"/>
              </a:solidFill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762000" y="1981200"/>
            <a:ext cx="5943600" cy="762000"/>
            <a:chOff x="762000" y="1981200"/>
            <a:chExt cx="5943600" cy="762000"/>
          </a:xfrm>
        </p:grpSpPr>
        <p:sp>
          <p:nvSpPr>
            <p:cNvPr id="98307" name="Text Box 3"/>
            <p:cNvSpPr txBox="1">
              <a:spLocks noChangeArrowheads="1"/>
            </p:cNvSpPr>
            <p:nvPr/>
          </p:nvSpPr>
          <p:spPr bwMode="auto">
            <a:xfrm>
              <a:off x="762000" y="2082224"/>
              <a:ext cx="1141458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latin typeface="Times New Roman" charset="0"/>
                </a:rPr>
                <a:t>Learn</a:t>
              </a:r>
              <a:endParaRPr lang="en-US" sz="3200" dirty="0">
                <a:latin typeface="Times New Roman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62600" y="2057400"/>
              <a:ext cx="762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&lt;</a:t>
              </a:r>
              <a:endParaRPr lang="en-US" sz="3200" dirty="0"/>
            </a:p>
          </p:txBody>
        </p:sp>
        <p:pic>
          <p:nvPicPr>
            <p:cNvPr id="43" name="Picture 42" descr="US-Dime-bac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2437" y="2095500"/>
              <a:ext cx="583163" cy="571500"/>
            </a:xfrm>
            <a:prstGeom prst="rect">
              <a:avLst/>
            </a:prstGeom>
          </p:spPr>
        </p:pic>
        <p:pic>
          <p:nvPicPr>
            <p:cNvPr id="46" name="Picture 45" descr="US-Nickel-bac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981200"/>
              <a:ext cx="762000" cy="762000"/>
            </a:xfrm>
            <a:prstGeom prst="rect">
              <a:avLst/>
            </a:prstGeom>
          </p:spPr>
        </p:pic>
      </p:grpSp>
      <p:grpSp>
        <p:nvGrpSpPr>
          <p:cNvPr id="3" name="Group 49"/>
          <p:cNvGrpSpPr/>
          <p:nvPr/>
        </p:nvGrpSpPr>
        <p:grpSpPr>
          <a:xfrm>
            <a:off x="762000" y="3479799"/>
            <a:ext cx="6019800" cy="762000"/>
            <a:chOff x="762000" y="3479799"/>
            <a:chExt cx="6019800" cy="762000"/>
          </a:xfrm>
        </p:grpSpPr>
        <p:sp>
          <p:nvSpPr>
            <p:cNvPr id="98324" name="Text Box 19"/>
            <p:cNvSpPr txBox="1">
              <a:spLocks noChangeArrowheads="1"/>
            </p:cNvSpPr>
            <p:nvPr/>
          </p:nvSpPr>
          <p:spPr bwMode="auto">
            <a:xfrm>
              <a:off x="762000" y="3581400"/>
              <a:ext cx="143955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i="1" dirty="0" smtClean="0">
                  <a:latin typeface="Times New Roman" charset="0"/>
                </a:rPr>
                <a:t>Derive</a:t>
              </a:r>
              <a:endParaRPr lang="en-US" sz="3200" i="1" dirty="0">
                <a:latin typeface="Times New Roman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3530024"/>
              <a:ext cx="762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&gt;</a:t>
              </a:r>
              <a:endParaRPr lang="en-US" sz="3200" dirty="0"/>
            </a:p>
          </p:txBody>
        </p:sp>
        <p:pic>
          <p:nvPicPr>
            <p:cNvPr id="44" name="Picture 43" descr="US-Dime-bac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3581400"/>
              <a:ext cx="583163" cy="571500"/>
            </a:xfrm>
            <a:prstGeom prst="rect">
              <a:avLst/>
            </a:prstGeom>
          </p:spPr>
        </p:pic>
        <p:pic>
          <p:nvPicPr>
            <p:cNvPr id="47" name="Picture 46" descr="US-Nickel-bac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3479799"/>
              <a:ext cx="762000" cy="762000"/>
            </a:xfrm>
            <a:prstGeom prst="rect">
              <a:avLst/>
            </a:prstGeom>
          </p:spPr>
        </p:pic>
      </p:grpSp>
      <p:grpSp>
        <p:nvGrpSpPr>
          <p:cNvPr id="4" name="Group 51"/>
          <p:cNvGrpSpPr/>
          <p:nvPr/>
        </p:nvGrpSpPr>
        <p:grpSpPr>
          <a:xfrm>
            <a:off x="762000" y="4724402"/>
            <a:ext cx="7620000" cy="1142998"/>
            <a:chOff x="762000" y="4724402"/>
            <a:chExt cx="7620000" cy="1142998"/>
          </a:xfrm>
        </p:grpSpPr>
        <p:sp>
          <p:nvSpPr>
            <p:cNvPr id="98311" name="Text Box 30"/>
            <p:cNvSpPr txBox="1">
              <a:spLocks noChangeArrowheads="1"/>
            </p:cNvSpPr>
            <p:nvPr/>
          </p:nvSpPr>
          <p:spPr bwMode="auto">
            <a:xfrm>
              <a:off x="762000" y="4953002"/>
              <a:ext cx="29162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latin typeface="Times New Roman" charset="0"/>
                </a:rPr>
                <a:t>New Functions:</a:t>
              </a:r>
              <a:endParaRPr lang="en-US" sz="3200" i="1" dirty="0" smtClean="0">
                <a:latin typeface="Times New Roman" charset="0"/>
              </a:endParaRPr>
            </a:p>
          </p:txBody>
        </p:sp>
        <p:sp>
          <p:nvSpPr>
            <p:cNvPr id="98319" name="Text Box 32"/>
            <p:cNvSpPr txBox="1">
              <a:spLocks noChangeArrowheads="1"/>
            </p:cNvSpPr>
            <p:nvPr/>
          </p:nvSpPr>
          <p:spPr bwMode="auto">
            <a:xfrm>
              <a:off x="5181600" y="4860927"/>
              <a:ext cx="990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 err="1" smtClean="0">
                  <a:latin typeface="Times New Roman" charset="0"/>
                </a:rPr>
                <a:t>reinforcer</a:t>
              </a:r>
              <a:endParaRPr lang="en-US" sz="1000" dirty="0">
                <a:latin typeface="Times New Roman" charset="0"/>
              </a:endParaRPr>
            </a:p>
          </p:txBody>
        </p:sp>
        <p:sp>
          <p:nvSpPr>
            <p:cNvPr id="98321" name="Text Box 36"/>
            <p:cNvSpPr txBox="1">
              <a:spLocks noChangeArrowheads="1"/>
            </p:cNvSpPr>
            <p:nvPr/>
          </p:nvSpPr>
          <p:spPr bwMode="auto">
            <a:xfrm>
              <a:off x="3962400" y="5181602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charset="0"/>
                </a:rPr>
                <a:t>If</a:t>
              </a:r>
            </a:p>
          </p:txBody>
        </p:sp>
        <p:sp>
          <p:nvSpPr>
            <p:cNvPr id="98314" name="Text Box 38"/>
            <p:cNvSpPr txBox="1">
              <a:spLocks noChangeArrowheads="1"/>
            </p:cNvSpPr>
            <p:nvPr/>
          </p:nvSpPr>
          <p:spPr bwMode="auto">
            <a:xfrm>
              <a:off x="6858000" y="4724402"/>
              <a:ext cx="152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latin typeface="Times New Roman" charset="0"/>
                </a:rPr>
                <a:t>Reinforcer</a:t>
              </a:r>
              <a:endParaRPr lang="en-US" sz="2000" dirty="0">
                <a:latin typeface="Times New Roman" charset="0"/>
              </a:endParaRPr>
            </a:p>
          </p:txBody>
        </p:sp>
        <p:sp>
          <p:nvSpPr>
            <p:cNvPr id="98316" name="Text Box 42"/>
            <p:cNvSpPr txBox="1">
              <a:spLocks noChangeArrowheads="1"/>
            </p:cNvSpPr>
            <p:nvPr/>
          </p:nvSpPr>
          <p:spPr bwMode="auto">
            <a:xfrm>
              <a:off x="5486400" y="5181602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charset="0"/>
                </a:rPr>
                <a:t>then</a:t>
              </a:r>
            </a:p>
          </p:txBody>
        </p:sp>
        <p:pic>
          <p:nvPicPr>
            <p:cNvPr id="45" name="Picture 44" descr="US-Dime-back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1037" y="5181600"/>
              <a:ext cx="583163" cy="571500"/>
            </a:xfrm>
            <a:prstGeom prst="rect">
              <a:avLst/>
            </a:prstGeom>
          </p:spPr>
        </p:pic>
        <p:pic>
          <p:nvPicPr>
            <p:cNvPr id="48" name="Picture 47" descr="US-Nickel-back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5105400"/>
              <a:ext cx="762000" cy="762000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>These Could Be Taught</a:t>
            </a:r>
            <a:br>
              <a:rPr lang="en-US" dirty="0" smtClean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</a:br>
            <a:r>
              <a:rPr lang="en-US" sz="2000" i="1" dirty="0" smtClean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>Berens and Hayes, 2007</a:t>
            </a:r>
            <a:endParaRPr lang="en-US" i="1" dirty="0">
              <a:solidFill>
                <a:srgbClr val="000000"/>
              </a:solidFill>
              <a:latin typeface="Times New Roman" charset="0"/>
              <a:ea typeface="+mj-ea"/>
              <a:cs typeface="+mj-cs"/>
            </a:endParaRPr>
          </a:p>
        </p:txBody>
      </p:sp>
      <p:pic>
        <p:nvPicPr>
          <p:cNvPr id="102404" name="Picture 3" descr="Dyad 2 More Specific Phase Changes"/>
          <p:cNvPicPr>
            <a:picLocks noChangeAspect="1" noChangeArrowheads="1"/>
          </p:cNvPicPr>
          <p:nvPr/>
        </p:nvPicPr>
        <p:blipFill>
          <a:blip r:embed="rId3"/>
          <a:srcRect t="7071" b="17172"/>
          <a:stretch>
            <a:fillRect/>
          </a:stretch>
        </p:blipFill>
        <p:spPr bwMode="auto">
          <a:xfrm>
            <a:off x="3581400" y="1524000"/>
            <a:ext cx="4572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2667000" cy="4339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Teach </a:t>
            </a:r>
            <a:r>
              <a:rPr lang="en-US" sz="2400" dirty="0"/>
              <a:t>(with “coins”) “This is more than that. Which would you use to buy candy?”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Steps: A &gt; B;</a:t>
            </a:r>
            <a:r>
              <a:rPr lang="en-US" sz="2400" dirty="0" smtClean="0"/>
              <a:t>       A </a:t>
            </a:r>
            <a:r>
              <a:rPr lang="en-US" sz="2400" dirty="0"/>
              <a:t>&lt; B; mixed;</a:t>
            </a:r>
            <a:r>
              <a:rPr lang="en-US" sz="2400" dirty="0" smtClean="0"/>
              <a:t>      A </a:t>
            </a:r>
            <a:r>
              <a:rPr lang="en-US" sz="2400" dirty="0"/>
              <a:t>&gt; B &gt; C;   </a:t>
            </a:r>
            <a:r>
              <a:rPr lang="en-US" sz="2400" dirty="0" smtClean="0"/>
              <a:t>        A </a:t>
            </a:r>
            <a:r>
              <a:rPr lang="en-US" sz="2400" dirty="0"/>
              <a:t>&lt; B &lt; C; mixed;    A &lt; B, C &gt; A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2" descr="Probe Data For All Particip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7" y="1371600"/>
            <a:ext cx="38274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7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-99392"/>
            <a:ext cx="8229600" cy="11430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>And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They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> Generalized</a:t>
            </a:r>
            <a:endParaRPr lang="en-US" dirty="0">
              <a:solidFill>
                <a:srgbClr val="000000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04453" name="Line 4"/>
          <p:cNvSpPr>
            <a:spLocks noChangeShapeType="1"/>
          </p:cNvSpPr>
          <p:nvPr/>
        </p:nvSpPr>
        <p:spPr bwMode="auto">
          <a:xfrm>
            <a:off x="4021137" y="1571625"/>
            <a:ext cx="10668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4" name="Line 5"/>
          <p:cNvSpPr>
            <a:spLocks noChangeShapeType="1"/>
          </p:cNvSpPr>
          <p:nvPr/>
        </p:nvSpPr>
        <p:spPr bwMode="auto">
          <a:xfrm>
            <a:off x="4030662" y="2686050"/>
            <a:ext cx="18192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5" name="Line 6"/>
          <p:cNvSpPr>
            <a:spLocks noChangeShapeType="1"/>
          </p:cNvSpPr>
          <p:nvPr/>
        </p:nvSpPr>
        <p:spPr bwMode="auto">
          <a:xfrm>
            <a:off x="4040187" y="3810000"/>
            <a:ext cx="321945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6" name="Line 7"/>
          <p:cNvSpPr>
            <a:spLocks noChangeShapeType="1"/>
          </p:cNvSpPr>
          <p:nvPr/>
        </p:nvSpPr>
        <p:spPr bwMode="auto">
          <a:xfrm>
            <a:off x="4040187" y="4924425"/>
            <a:ext cx="219075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457200" y="1828800"/>
            <a:ext cx="2971800" cy="23083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New</a:t>
            </a:r>
          </a:p>
          <a:p>
            <a:pPr>
              <a:spcBef>
                <a:spcPct val="50000"/>
              </a:spcBef>
            </a:pPr>
            <a:r>
              <a:rPr lang="en-US" sz="3600" dirty="0" smtClean="0"/>
              <a:t>comparative 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 smtClean="0"/>
              <a:t>networks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The Leap in </a:t>
            </a:r>
            <a:br>
              <a:rPr lang="en-US" dirty="0" smtClean="0">
                <a:solidFill>
                  <a:srgbClr val="FFFF00"/>
                </a:solidFill>
                <a:latin typeface="Times New Roman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charset="0"/>
              </a:rPr>
              <a:t>Relational Frame Theory (RFT)</a:t>
            </a:r>
            <a:endParaRPr lang="en-US" dirty="0">
              <a:latin typeface="Times New Roman" charset="0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38400"/>
            <a:ext cx="7315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Symbolic events have their functions because they participate in relational frames 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Times New Roman" charset="0"/>
                <a:ea typeface="Times New Roman" charset="0"/>
                <a:cs typeface="Times New Roman" charset="0"/>
              </a:rPr>
              <a:t>Relational framing is the core skill in language and higher cognition.</a:t>
            </a:r>
          </a:p>
        </p:txBody>
      </p:sp>
    </p:spTree>
  </p:cSld>
  <p:clrMapOvr>
    <a:masterClrMapping/>
  </p:clrMapOvr>
  <p:transition xmlns:p14="http://schemas.microsoft.com/office/powerpoint/2010/main">
    <p:spli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Behavioral Strength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828800" y="1447800"/>
            <a:ext cx="7086600" cy="2209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void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formalistic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errors some of which are in </a:t>
            </a:r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EvoS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(e.g., linguistic ability of language trained primates; common sense views of “symbols”; partition into common sense groupings)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Detect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interactions of inheritance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streams 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Fit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special processes into general ones where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possible, enabling better prediction and influence</a:t>
            </a:r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26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324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RFT and </a:t>
            </a:r>
            <a:r>
              <a:rPr lang="en-US" sz="4000" dirty="0" err="1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EvoS</a:t>
            </a:r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: Why Care?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6858000" cy="41148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1. Evolution science needs the behavioral tradition whether they know it or not, ironically for some of the very reasons that led to a split between them</a:t>
            </a:r>
            <a:endParaRPr lang="en-US" i="1" dirty="0">
              <a:solidFill>
                <a:srgbClr val="FFFFFF"/>
              </a:solidFill>
              <a:latin typeface="Times New Roman"/>
              <a:ea typeface="Times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9493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Dealing with Behavioral Weaknesses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81200" y="2209800"/>
            <a:ext cx="68580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But what is truly specific, in determinants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Where is the “verbal community”?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EvoS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is corrective</a:t>
            </a: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56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Examples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7400" y="1752600"/>
            <a:ext cx="68580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Strengths in relational learning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Strengths in joint attention and non-verbal forms of Theory of Mind skills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Alloparenting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eusociality</a:t>
            </a:r>
            <a:endParaRPr lang="en-US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Cooperation and perspective taking as the key for stimulus equivalence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accelerator of </a:t>
            </a:r>
            <a:r>
              <a:rPr lang="en-US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human culture</a:t>
            </a:r>
            <a:endParaRPr lang="en-US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99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324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RFT and </a:t>
            </a:r>
            <a:r>
              <a:rPr lang="en-US" sz="4000" dirty="0" err="1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EvoS</a:t>
            </a:r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: Why Care?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7400" y="2057400"/>
            <a:ext cx="6858000" cy="41148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. The “depth” that CBS seeks requires integration with biology and a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EvoS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 contains a wing of functional contextual biology, 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3. Evolution science has a proven ability to integrate disparate fields</a:t>
            </a:r>
            <a:endParaRPr lang="en-US" dirty="0">
              <a:solidFill>
                <a:srgbClr val="FFFFFF"/>
              </a:solidFill>
              <a:latin typeface="Times New Roman"/>
              <a:ea typeface="Times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2963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6324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RFT and </a:t>
            </a:r>
            <a:r>
              <a:rPr lang="en-US" sz="4000" dirty="0" err="1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EvoS</a:t>
            </a:r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: Why Care?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6858000" cy="4114800"/>
          </a:xfrm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4. 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ulti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-dimensional and multi-level evolutionary processes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specify the history and context 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of action in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an elaborated 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way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may allow 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us better to measure and manipulate key functional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processes now</a:t>
            </a:r>
          </a:p>
          <a:p>
            <a:pPr>
              <a:buFont typeface="Arial"/>
              <a:buChar char="•"/>
              <a:defRPr/>
            </a:pPr>
            <a:r>
              <a:rPr lang="en-US" i="1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The ultimate </a:t>
            </a:r>
            <a:r>
              <a:rPr lang="en-US" i="1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point is creating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a more useful </a:t>
            </a:r>
            <a:r>
              <a:rPr lang="en-US" i="1" dirty="0">
                <a:solidFill>
                  <a:srgbClr val="FFFFFF"/>
                </a:solidFill>
                <a:latin typeface="Times New Roman"/>
                <a:ea typeface="Times" charset="0"/>
                <a:cs typeface="Times New Roman"/>
              </a:rPr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1323088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6553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 In the 1970s Behavioral Psychology and </a:t>
            </a:r>
            <a:r>
              <a:rPr lang="en-US" sz="3200" dirty="0" err="1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EvoS</a:t>
            </a:r>
            <a:r>
              <a:rPr lang="en-US" sz="32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 Had a Falling Out But Understanding Why Helps See What CBS Brings to the Table</a:t>
            </a:r>
            <a:br>
              <a:rPr lang="en-US" sz="32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endParaRPr lang="en-US" sz="32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81200" y="3124200"/>
            <a:ext cx="6858000" cy="2209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Examples critics cite</a:t>
            </a:r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Taste Aversion </a:t>
            </a:r>
            <a:endParaRPr lang="en-US" sz="24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Imprinting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“That all events are equally associable and obey common laws is a central assumption of general process learning theory” Seligman, </a:t>
            </a:r>
            <a:r>
              <a:rPr lang="en-US" sz="24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1972 (so-called “blank slate”)</a:t>
            </a:r>
            <a:endParaRPr lang="en-US" sz="24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9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67056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Blank Slates Are Not the Issue. Rather, </a:t>
            </a:r>
            <a:br>
              <a:rPr lang="en-US" sz="32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General Processes  Are Plausible and Important and Stick to Acts in Context</a:t>
            </a:r>
            <a:endParaRPr lang="en-US" sz="32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7400" y="2590800"/>
            <a:ext cx="6858000" cy="4114800"/>
          </a:xfrm>
        </p:spPr>
        <p:txBody>
          <a:bodyPr/>
          <a:lstStyle/>
          <a:p>
            <a:pPr eaLnBrk="1" hangingPunct="1"/>
            <a:r>
              <a:rPr lang="ja-JP" altLang="en-US" sz="28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The behavior of organisms is a single field in which both phylogeny and ontogeny must be taken into account</a:t>
            </a:r>
            <a:r>
              <a:rPr lang="ja-JP" altLang="en-US" sz="28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(Skinner, 1977</a:t>
            </a:r>
            <a:r>
              <a:rPr lang="en-US" altLang="ja-JP" sz="28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“Operant condition [is] itself an evolved feature of an organism” (Skinner, 1975)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[There is] “a  continuous shaping process, in both </a:t>
            </a:r>
            <a:r>
              <a:rPr lang="en-US" sz="2800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ongenic</a:t>
            </a: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and phylogenic behavior” (Skinner, 1975)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68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Behavioral Strategy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68580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Look across tips of evolutionary branches</a:t>
            </a:r>
          </a:p>
          <a:p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Try to find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basic preparations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which history and context dominates over response forms sufficiently to see general processes if they are there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07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65532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Behavioral Approach </a:t>
            </a:r>
            <a:b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000" dirty="0" smtClean="0">
                <a:solidFill>
                  <a:srgbClr val="FFFFFF"/>
                </a:solidFill>
                <a:latin typeface="Times New Roman" charset="0"/>
                <a:ea typeface="ＭＳ Ｐゴシック" charset="0"/>
                <a:cs typeface="Times New Roman" charset="0"/>
              </a:rPr>
              <a:t>Can be a Strength</a:t>
            </a:r>
            <a:endParaRPr lang="en-US" sz="40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68580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Can avoid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formalistic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errors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Detect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interactions of inheritance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streams (</a:t>
            </a:r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Breland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dirty="0" err="1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Breland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Fit </a:t>
            </a:r>
            <a:r>
              <a:rPr lang="en-US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special processes into general ones where </a:t>
            </a:r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possible, enabling better prediction and influence 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Taste Aversion </a:t>
            </a:r>
            <a:endParaRPr lang="en-US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Imprinting</a:t>
            </a: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000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untain Top 5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FFCC"/>
    </a:hlink>
    <a:folHlink>
      <a:srgbClr val="808000"/>
    </a:folHlink>
  </a:clrScheme>
  <a:fontScheme name="Mountain Top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31778</TotalTime>
  <Words>1732</Words>
  <Application>Microsoft Macintosh PowerPoint</Application>
  <PresentationFormat>On-screen Show (4:3)</PresentationFormat>
  <Paragraphs>324</Paragraphs>
  <Slides>31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Mountain Top</vt:lpstr>
      <vt:lpstr>Modèle par défaut</vt:lpstr>
      <vt:lpstr>Office Theme</vt:lpstr>
      <vt:lpstr>PowerPoint Presentation</vt:lpstr>
      <vt:lpstr>PowerPoint Presentation</vt:lpstr>
      <vt:lpstr>RFT and EvoS: Why Care?</vt:lpstr>
      <vt:lpstr>RFT and EvoS: Why Care?</vt:lpstr>
      <vt:lpstr>RFT and EvoS: Why Care?</vt:lpstr>
      <vt:lpstr> In the 1970s Behavioral Psychology and EvoS Had a Falling Out But Understanding Why Helps See What CBS Brings to the Table </vt:lpstr>
      <vt:lpstr>Blank Slates Are Not the Issue. Rather,  General Processes  Are Plausible and Important and Stick to Acts in Context</vt:lpstr>
      <vt:lpstr>Behavioral Strategy</vt:lpstr>
      <vt:lpstr>Behavioral Approach  Can be a Strength</vt:lpstr>
      <vt:lpstr>But Behavioral Approach  Can be a Weakness</vt:lpstr>
      <vt:lpstr>PowerPoint Presentation</vt:lpstr>
      <vt:lpstr>PowerPoint Presentation</vt:lpstr>
      <vt:lpstr>PowerPoint Presentation</vt:lpstr>
      <vt:lpstr>PowerPoint Presentation</vt:lpstr>
      <vt:lpstr>Modified Behavioral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Place to Start</vt:lpstr>
      <vt:lpstr>PowerPoint Presentation</vt:lpstr>
      <vt:lpstr>PowerPoint Presentation</vt:lpstr>
      <vt:lpstr>PowerPoint Presentation</vt:lpstr>
      <vt:lpstr>PowerPoint Presentation</vt:lpstr>
      <vt:lpstr>These Could Be Taught Berens and Hayes, 2007</vt:lpstr>
      <vt:lpstr>And They Generalized</vt:lpstr>
      <vt:lpstr>The Leap in  Relational Frame Theory (RFT)</vt:lpstr>
      <vt:lpstr>Behavioral Strength</vt:lpstr>
      <vt:lpstr>Dealing with Behavioral Weaknesses</vt:lpstr>
      <vt:lpstr>Examples</vt:lpstr>
    </vt:vector>
  </TitlesOfParts>
  <Company>Context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Verbal Basis of Stigma</dc:title>
  <dc:creator>Steven C. Hayes</dc:creator>
  <cp:lastModifiedBy>Steven Hayes</cp:lastModifiedBy>
  <cp:revision>432</cp:revision>
  <dcterms:created xsi:type="dcterms:W3CDTF">2013-07-05T05:22:13Z</dcterms:created>
  <dcterms:modified xsi:type="dcterms:W3CDTF">2013-07-20T04:33:41Z</dcterms:modified>
</cp:coreProperties>
</file>